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Override5.xml" ContentType="application/vnd.openxmlformats-officedocument.themeOverr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Default Extension="jpeg" ContentType="image/jpeg"/>
  <Override PartName="/ppt/theme/themeOverride4.xml" ContentType="application/vnd.openxmlformats-officedocument.themeOverr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Override7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1" r:id="rId2"/>
    <p:sldMasterId id="2147483696" r:id="rId3"/>
    <p:sldMasterId id="2147483708" r:id="rId4"/>
    <p:sldMasterId id="2147483720" r:id="rId5"/>
  </p:sldMasterIdLst>
  <p:notesMasterIdLst>
    <p:notesMasterId r:id="rId20"/>
  </p:notesMasterIdLst>
  <p:sldIdLst>
    <p:sldId id="257" r:id="rId6"/>
    <p:sldId id="271" r:id="rId7"/>
    <p:sldId id="258" r:id="rId8"/>
    <p:sldId id="259" r:id="rId9"/>
    <p:sldId id="267" r:id="rId10"/>
    <p:sldId id="268" r:id="rId11"/>
    <p:sldId id="260" r:id="rId12"/>
    <p:sldId id="261" r:id="rId13"/>
    <p:sldId id="269" r:id="rId14"/>
    <p:sldId id="262" r:id="rId15"/>
    <p:sldId id="263" r:id="rId16"/>
    <p:sldId id="272" r:id="rId17"/>
    <p:sldId id="270" r:id="rId18"/>
    <p:sldId id="266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8A39CC9-C03F-4960-9FEC-615665F8A6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C305E8-41A0-419C-9C1B-0183B7AD823B}" type="slidenum">
              <a:rPr lang="en-US"/>
              <a:pPr/>
              <a:t>3</a:t>
            </a:fld>
            <a:endParaRPr lang="en-US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4F5C9E-E21D-46FE-9F46-8F43AB2342A4}" type="slidenum">
              <a:rPr lang="en-US"/>
              <a:pPr/>
              <a:t>12</a:t>
            </a:fld>
            <a:endParaRPr lang="en-US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hidden">
          <a:xfrm>
            <a:off x="-11113" y="1836738"/>
            <a:ext cx="2268538" cy="2709862"/>
          </a:xfrm>
          <a:custGeom>
            <a:avLst/>
            <a:gdLst/>
            <a:ahLst/>
            <a:cxnLst>
              <a:cxn ang="0">
                <a:pos x="808" y="283"/>
              </a:cxn>
              <a:cxn ang="0">
                <a:pos x="673" y="252"/>
              </a:cxn>
              <a:cxn ang="0">
                <a:pos x="654" y="0"/>
              </a:cxn>
              <a:cxn ang="0">
                <a:pos x="488" y="13"/>
              </a:cxn>
              <a:cxn ang="0">
                <a:pos x="476" y="252"/>
              </a:cxn>
              <a:cxn ang="0">
                <a:pos x="365" y="290"/>
              </a:cxn>
              <a:cxn ang="0">
                <a:pos x="206" y="86"/>
              </a:cxn>
              <a:cxn ang="0">
                <a:pos x="95" y="148"/>
              </a:cxn>
              <a:cxn ang="0">
                <a:pos x="200" y="376"/>
              </a:cxn>
              <a:cxn ang="0">
                <a:pos x="126" y="450"/>
              </a:cxn>
              <a:cxn ang="0">
                <a:pos x="0" y="423"/>
              </a:cxn>
              <a:cxn ang="0">
                <a:pos x="0" y="1273"/>
              </a:cxn>
              <a:cxn ang="0">
                <a:pos x="101" y="1226"/>
              </a:cxn>
              <a:cxn ang="0">
                <a:pos x="181" y="1306"/>
              </a:cxn>
              <a:cxn ang="0">
                <a:pos x="70" y="1509"/>
              </a:cxn>
              <a:cxn ang="0">
                <a:pos x="175" y="1596"/>
              </a:cxn>
              <a:cxn ang="0">
                <a:pos x="365" y="1411"/>
              </a:cxn>
              <a:cxn ang="0">
                <a:pos x="476" y="1448"/>
              </a:cxn>
              <a:cxn ang="0">
                <a:pos x="501" y="1700"/>
              </a:cxn>
              <a:cxn ang="0">
                <a:pos x="667" y="1707"/>
              </a:cxn>
              <a:cxn ang="0">
                <a:pos x="685" y="1442"/>
              </a:cxn>
              <a:cxn ang="0">
                <a:pos x="826" y="1405"/>
              </a:cxn>
              <a:cxn ang="0">
                <a:pos x="993" y="1590"/>
              </a:cxn>
              <a:cxn ang="0">
                <a:pos x="1103" y="1522"/>
              </a:cxn>
              <a:cxn ang="0">
                <a:pos x="993" y="1300"/>
              </a:cxn>
              <a:cxn ang="0">
                <a:pos x="1067" y="1207"/>
              </a:cxn>
              <a:cxn ang="0">
                <a:pos x="1288" y="1312"/>
              </a:cxn>
              <a:cxn ang="0">
                <a:pos x="1355" y="1196"/>
              </a:cxn>
              <a:cxn ang="0">
                <a:pos x="1153" y="1047"/>
              </a:cxn>
              <a:cxn ang="0">
                <a:pos x="1177" y="918"/>
              </a:cxn>
              <a:cxn ang="0">
                <a:pos x="1429" y="894"/>
              </a:cxn>
              <a:cxn ang="0">
                <a:pos x="1423" y="764"/>
              </a:cxn>
              <a:cxn ang="0">
                <a:pos x="1171" y="727"/>
              </a:cxn>
              <a:cxn ang="0">
                <a:pos x="1146" y="629"/>
              </a:cxn>
              <a:cxn ang="0">
                <a:pos x="1349" y="487"/>
              </a:cxn>
              <a:cxn ang="0">
                <a:pos x="1282" y="370"/>
              </a:cxn>
              <a:cxn ang="0">
                <a:pos x="1054" y="462"/>
              </a:cxn>
              <a:cxn ang="0">
                <a:pos x="980" y="388"/>
              </a:cxn>
              <a:cxn ang="0">
                <a:pos x="1097" y="173"/>
              </a:cxn>
              <a:cxn ang="0">
                <a:pos x="986" y="105"/>
              </a:cxn>
              <a:cxn ang="0">
                <a:pos x="808" y="283"/>
              </a:cxn>
            </a:cxnLst>
            <a:rect l="0" t="0" r="r" b="b"/>
            <a:pathLst>
              <a:path w="1429" h="1707">
                <a:moveTo>
                  <a:pt x="808" y="283"/>
                </a:moveTo>
                <a:lnTo>
                  <a:pt x="673" y="252"/>
                </a:lnTo>
                <a:lnTo>
                  <a:pt x="654" y="0"/>
                </a:lnTo>
                <a:lnTo>
                  <a:pt x="488" y="13"/>
                </a:lnTo>
                <a:lnTo>
                  <a:pt x="476" y="252"/>
                </a:lnTo>
                <a:lnTo>
                  <a:pt x="365" y="290"/>
                </a:lnTo>
                <a:lnTo>
                  <a:pt x="206" y="86"/>
                </a:lnTo>
                <a:lnTo>
                  <a:pt x="95" y="148"/>
                </a:lnTo>
                <a:lnTo>
                  <a:pt x="200" y="376"/>
                </a:lnTo>
                <a:lnTo>
                  <a:pt x="126" y="450"/>
                </a:lnTo>
                <a:lnTo>
                  <a:pt x="0" y="423"/>
                </a:lnTo>
                <a:lnTo>
                  <a:pt x="0" y="1273"/>
                </a:lnTo>
                <a:lnTo>
                  <a:pt x="101" y="1226"/>
                </a:lnTo>
                <a:lnTo>
                  <a:pt x="181" y="1306"/>
                </a:lnTo>
                <a:lnTo>
                  <a:pt x="70" y="1509"/>
                </a:lnTo>
                <a:lnTo>
                  <a:pt x="175" y="1596"/>
                </a:lnTo>
                <a:lnTo>
                  <a:pt x="365" y="1411"/>
                </a:lnTo>
                <a:lnTo>
                  <a:pt x="476" y="1448"/>
                </a:lnTo>
                <a:lnTo>
                  <a:pt x="501" y="1700"/>
                </a:lnTo>
                <a:lnTo>
                  <a:pt x="667" y="1707"/>
                </a:lnTo>
                <a:lnTo>
                  <a:pt x="685" y="1442"/>
                </a:lnTo>
                <a:lnTo>
                  <a:pt x="826" y="1405"/>
                </a:lnTo>
                <a:lnTo>
                  <a:pt x="993" y="1590"/>
                </a:lnTo>
                <a:lnTo>
                  <a:pt x="1103" y="1522"/>
                </a:lnTo>
                <a:lnTo>
                  <a:pt x="993" y="1300"/>
                </a:lnTo>
                <a:lnTo>
                  <a:pt x="1067" y="1207"/>
                </a:lnTo>
                <a:lnTo>
                  <a:pt x="1288" y="1312"/>
                </a:lnTo>
                <a:lnTo>
                  <a:pt x="1355" y="1196"/>
                </a:lnTo>
                <a:lnTo>
                  <a:pt x="1153" y="1047"/>
                </a:lnTo>
                <a:lnTo>
                  <a:pt x="1177" y="918"/>
                </a:lnTo>
                <a:lnTo>
                  <a:pt x="1429" y="894"/>
                </a:lnTo>
                <a:lnTo>
                  <a:pt x="1423" y="764"/>
                </a:lnTo>
                <a:lnTo>
                  <a:pt x="1171" y="727"/>
                </a:lnTo>
                <a:lnTo>
                  <a:pt x="1146" y="629"/>
                </a:lnTo>
                <a:lnTo>
                  <a:pt x="1349" y="487"/>
                </a:lnTo>
                <a:lnTo>
                  <a:pt x="1282" y="370"/>
                </a:lnTo>
                <a:lnTo>
                  <a:pt x="1054" y="462"/>
                </a:lnTo>
                <a:lnTo>
                  <a:pt x="980" y="388"/>
                </a:lnTo>
                <a:lnTo>
                  <a:pt x="1097" y="173"/>
                </a:lnTo>
                <a:lnTo>
                  <a:pt x="986" y="105"/>
                </a:lnTo>
                <a:lnTo>
                  <a:pt x="808" y="283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Freeform 3"/>
          <p:cNvSpPr>
            <a:spLocks/>
          </p:cNvSpPr>
          <p:nvPr/>
        </p:nvSpPr>
        <p:spPr bwMode="hidden">
          <a:xfrm>
            <a:off x="107950" y="15875"/>
            <a:ext cx="838200" cy="787400"/>
          </a:xfrm>
          <a:custGeom>
            <a:avLst/>
            <a:gdLst/>
            <a:ahLst/>
            <a:cxnLst>
              <a:cxn ang="0">
                <a:pos x="335" y="56"/>
              </a:cxn>
              <a:cxn ang="0">
                <a:pos x="293" y="46"/>
              </a:cxn>
              <a:cxn ang="0">
                <a:pos x="288" y="0"/>
              </a:cxn>
              <a:cxn ang="0">
                <a:pos x="238" y="0"/>
              </a:cxn>
              <a:cxn ang="0">
                <a:pos x="232" y="46"/>
              </a:cxn>
              <a:cxn ang="0">
                <a:pos x="198" y="58"/>
              </a:cxn>
              <a:cxn ang="0">
                <a:pos x="146" y="0"/>
              </a:cxn>
              <a:cxn ang="0">
                <a:pos x="114" y="14"/>
              </a:cxn>
              <a:cxn ang="0">
                <a:pos x="147" y="84"/>
              </a:cxn>
              <a:cxn ang="0">
                <a:pos x="124" y="107"/>
              </a:cxn>
              <a:cxn ang="0">
                <a:pos x="50" y="81"/>
              </a:cxn>
              <a:cxn ang="0">
                <a:pos x="32" y="109"/>
              </a:cxn>
              <a:cxn ang="0">
                <a:pos x="90" y="159"/>
              </a:cxn>
              <a:cxn ang="0">
                <a:pos x="80" y="197"/>
              </a:cxn>
              <a:cxn ang="0">
                <a:pos x="2" y="202"/>
              </a:cxn>
              <a:cxn ang="0">
                <a:pos x="0" y="244"/>
              </a:cxn>
              <a:cxn ang="0">
                <a:pos x="80" y="256"/>
              </a:cxn>
              <a:cxn ang="0">
                <a:pos x="88" y="292"/>
              </a:cxn>
              <a:cxn ang="0">
                <a:pos x="29" y="345"/>
              </a:cxn>
              <a:cxn ang="0">
                <a:pos x="50" y="378"/>
              </a:cxn>
              <a:cxn ang="0">
                <a:pos x="116" y="347"/>
              </a:cxn>
              <a:cxn ang="0">
                <a:pos x="141" y="372"/>
              </a:cxn>
              <a:cxn ang="0">
                <a:pos x="107" y="435"/>
              </a:cxn>
              <a:cxn ang="0">
                <a:pos x="139" y="462"/>
              </a:cxn>
              <a:cxn ang="0">
                <a:pos x="198" y="404"/>
              </a:cxn>
              <a:cxn ang="0">
                <a:pos x="232" y="416"/>
              </a:cxn>
              <a:cxn ang="0">
                <a:pos x="240" y="494"/>
              </a:cxn>
              <a:cxn ang="0">
                <a:pos x="292" y="496"/>
              </a:cxn>
              <a:cxn ang="0">
                <a:pos x="297" y="414"/>
              </a:cxn>
              <a:cxn ang="0">
                <a:pos x="341" y="403"/>
              </a:cxn>
              <a:cxn ang="0">
                <a:pos x="393" y="460"/>
              </a:cxn>
              <a:cxn ang="0">
                <a:pos x="427" y="439"/>
              </a:cxn>
              <a:cxn ang="0">
                <a:pos x="393" y="370"/>
              </a:cxn>
              <a:cxn ang="0">
                <a:pos x="416" y="341"/>
              </a:cxn>
              <a:cxn ang="0">
                <a:pos x="484" y="374"/>
              </a:cxn>
              <a:cxn ang="0">
                <a:pos x="505" y="338"/>
              </a:cxn>
              <a:cxn ang="0">
                <a:pos x="442" y="292"/>
              </a:cxn>
              <a:cxn ang="0">
                <a:pos x="450" y="252"/>
              </a:cxn>
              <a:cxn ang="0">
                <a:pos x="528" y="244"/>
              </a:cxn>
              <a:cxn ang="0">
                <a:pos x="526" y="204"/>
              </a:cxn>
              <a:cxn ang="0">
                <a:pos x="448" y="193"/>
              </a:cxn>
              <a:cxn ang="0">
                <a:pos x="440" y="162"/>
              </a:cxn>
              <a:cxn ang="0">
                <a:pos x="503" y="119"/>
              </a:cxn>
              <a:cxn ang="0">
                <a:pos x="482" y="82"/>
              </a:cxn>
              <a:cxn ang="0">
                <a:pos x="412" y="111"/>
              </a:cxn>
              <a:cxn ang="0">
                <a:pos x="389" y="88"/>
              </a:cxn>
              <a:cxn ang="0">
                <a:pos x="425" y="21"/>
              </a:cxn>
              <a:cxn ang="0">
                <a:pos x="391" y="0"/>
              </a:cxn>
              <a:cxn ang="0">
                <a:pos x="335" y="56"/>
              </a:cxn>
            </a:cxnLst>
            <a:rect l="0" t="0" r="r" b="b"/>
            <a:pathLst>
              <a:path w="528" h="496">
                <a:moveTo>
                  <a:pt x="335" y="56"/>
                </a:moveTo>
                <a:lnTo>
                  <a:pt x="293" y="46"/>
                </a:lnTo>
                <a:lnTo>
                  <a:pt x="288" y="0"/>
                </a:lnTo>
                <a:lnTo>
                  <a:pt x="238" y="0"/>
                </a:lnTo>
                <a:lnTo>
                  <a:pt x="232" y="46"/>
                </a:lnTo>
                <a:lnTo>
                  <a:pt x="198" y="58"/>
                </a:lnTo>
                <a:lnTo>
                  <a:pt x="146" y="0"/>
                </a:lnTo>
                <a:lnTo>
                  <a:pt x="114" y="14"/>
                </a:lnTo>
                <a:lnTo>
                  <a:pt x="147" y="84"/>
                </a:lnTo>
                <a:lnTo>
                  <a:pt x="124" y="107"/>
                </a:lnTo>
                <a:lnTo>
                  <a:pt x="50" y="81"/>
                </a:lnTo>
                <a:lnTo>
                  <a:pt x="32" y="109"/>
                </a:lnTo>
                <a:lnTo>
                  <a:pt x="90" y="159"/>
                </a:lnTo>
                <a:lnTo>
                  <a:pt x="80" y="197"/>
                </a:lnTo>
                <a:lnTo>
                  <a:pt x="2" y="202"/>
                </a:lnTo>
                <a:lnTo>
                  <a:pt x="0" y="244"/>
                </a:lnTo>
                <a:lnTo>
                  <a:pt x="80" y="256"/>
                </a:lnTo>
                <a:lnTo>
                  <a:pt x="88" y="292"/>
                </a:lnTo>
                <a:lnTo>
                  <a:pt x="29" y="345"/>
                </a:lnTo>
                <a:lnTo>
                  <a:pt x="50" y="378"/>
                </a:lnTo>
                <a:lnTo>
                  <a:pt x="116" y="347"/>
                </a:lnTo>
                <a:lnTo>
                  <a:pt x="141" y="372"/>
                </a:lnTo>
                <a:lnTo>
                  <a:pt x="107" y="435"/>
                </a:lnTo>
                <a:lnTo>
                  <a:pt x="139" y="462"/>
                </a:lnTo>
                <a:lnTo>
                  <a:pt x="198" y="404"/>
                </a:lnTo>
                <a:lnTo>
                  <a:pt x="232" y="416"/>
                </a:lnTo>
                <a:lnTo>
                  <a:pt x="240" y="494"/>
                </a:lnTo>
                <a:lnTo>
                  <a:pt x="292" y="496"/>
                </a:lnTo>
                <a:lnTo>
                  <a:pt x="297" y="414"/>
                </a:lnTo>
                <a:lnTo>
                  <a:pt x="341" y="403"/>
                </a:lnTo>
                <a:lnTo>
                  <a:pt x="393" y="460"/>
                </a:lnTo>
                <a:lnTo>
                  <a:pt x="427" y="439"/>
                </a:lnTo>
                <a:lnTo>
                  <a:pt x="393" y="370"/>
                </a:lnTo>
                <a:lnTo>
                  <a:pt x="416" y="341"/>
                </a:lnTo>
                <a:lnTo>
                  <a:pt x="484" y="374"/>
                </a:lnTo>
                <a:lnTo>
                  <a:pt x="505" y="338"/>
                </a:lnTo>
                <a:lnTo>
                  <a:pt x="442" y="292"/>
                </a:lnTo>
                <a:lnTo>
                  <a:pt x="450" y="252"/>
                </a:lnTo>
                <a:lnTo>
                  <a:pt x="528" y="244"/>
                </a:lnTo>
                <a:lnTo>
                  <a:pt x="526" y="204"/>
                </a:lnTo>
                <a:lnTo>
                  <a:pt x="448" y="193"/>
                </a:lnTo>
                <a:lnTo>
                  <a:pt x="440" y="162"/>
                </a:lnTo>
                <a:lnTo>
                  <a:pt x="503" y="119"/>
                </a:lnTo>
                <a:lnTo>
                  <a:pt x="482" y="82"/>
                </a:lnTo>
                <a:lnTo>
                  <a:pt x="412" y="111"/>
                </a:lnTo>
                <a:lnTo>
                  <a:pt x="389" y="88"/>
                </a:lnTo>
                <a:lnTo>
                  <a:pt x="425" y="21"/>
                </a:lnTo>
                <a:lnTo>
                  <a:pt x="391" y="0"/>
                </a:lnTo>
                <a:lnTo>
                  <a:pt x="335" y="56"/>
                </a:lnTo>
                <a:close/>
              </a:path>
            </a:pathLst>
          </a:cu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Freeform 4"/>
          <p:cNvSpPr>
            <a:spLocks/>
          </p:cNvSpPr>
          <p:nvPr/>
        </p:nvSpPr>
        <p:spPr bwMode="hidden">
          <a:xfrm>
            <a:off x="1192213" y="354013"/>
            <a:ext cx="2266950" cy="2270125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189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Freeform 5"/>
          <p:cNvSpPr>
            <a:spLocks/>
          </p:cNvSpPr>
          <p:nvPr/>
        </p:nvSpPr>
        <p:spPr bwMode="hidden">
          <a:xfrm>
            <a:off x="2532063" y="1270000"/>
            <a:ext cx="3670300" cy="3671888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Freeform 6"/>
          <p:cNvSpPr>
            <a:spLocks/>
          </p:cNvSpPr>
          <p:nvPr/>
        </p:nvSpPr>
        <p:spPr bwMode="hidden">
          <a:xfrm>
            <a:off x="3175" y="4797425"/>
            <a:ext cx="3417888" cy="2097088"/>
          </a:xfrm>
          <a:custGeom>
            <a:avLst/>
            <a:gdLst/>
            <a:ahLst/>
            <a:cxnLst>
              <a:cxn ang="0">
                <a:pos x="1368" y="358"/>
              </a:cxn>
              <a:cxn ang="0">
                <a:pos x="1197" y="318"/>
              </a:cxn>
              <a:cxn ang="0">
                <a:pos x="1173" y="0"/>
              </a:cxn>
              <a:cxn ang="0">
                <a:pos x="964" y="16"/>
              </a:cxn>
              <a:cxn ang="0">
                <a:pos x="948" y="318"/>
              </a:cxn>
              <a:cxn ang="0">
                <a:pos x="808" y="366"/>
              </a:cxn>
              <a:cxn ang="0">
                <a:pos x="606" y="109"/>
              </a:cxn>
              <a:cxn ang="0">
                <a:pos x="467" y="187"/>
              </a:cxn>
              <a:cxn ang="0">
                <a:pos x="599" y="474"/>
              </a:cxn>
              <a:cxn ang="0">
                <a:pos x="506" y="568"/>
              </a:cxn>
              <a:cxn ang="0">
                <a:pos x="202" y="459"/>
              </a:cxn>
              <a:cxn ang="0">
                <a:pos x="132" y="576"/>
              </a:cxn>
              <a:cxn ang="0">
                <a:pos x="365" y="778"/>
              </a:cxn>
              <a:cxn ang="0">
                <a:pos x="327" y="933"/>
              </a:cxn>
              <a:cxn ang="0">
                <a:pos x="7" y="956"/>
              </a:cxn>
              <a:cxn ang="0">
                <a:pos x="0" y="1128"/>
              </a:cxn>
              <a:cxn ang="0">
                <a:pos x="327" y="1174"/>
              </a:cxn>
              <a:cxn ang="0">
                <a:pos x="358" y="1321"/>
              </a:cxn>
              <a:cxn ang="0">
                <a:pos x="1804" y="1321"/>
              </a:cxn>
              <a:cxn ang="0">
                <a:pos x="1835" y="1158"/>
              </a:cxn>
              <a:cxn ang="0">
                <a:pos x="2153" y="1128"/>
              </a:cxn>
              <a:cxn ang="0">
                <a:pos x="2146" y="964"/>
              </a:cxn>
              <a:cxn ang="0">
                <a:pos x="1827" y="917"/>
              </a:cxn>
              <a:cxn ang="0">
                <a:pos x="1795" y="793"/>
              </a:cxn>
              <a:cxn ang="0">
                <a:pos x="2052" y="615"/>
              </a:cxn>
              <a:cxn ang="0">
                <a:pos x="1967" y="467"/>
              </a:cxn>
              <a:cxn ang="0">
                <a:pos x="1679" y="583"/>
              </a:cxn>
              <a:cxn ang="0">
                <a:pos x="1586" y="490"/>
              </a:cxn>
              <a:cxn ang="0">
                <a:pos x="1733" y="218"/>
              </a:cxn>
              <a:cxn ang="0">
                <a:pos x="1593" y="132"/>
              </a:cxn>
              <a:cxn ang="0">
                <a:pos x="1368" y="358"/>
              </a:cxn>
            </a:cxnLst>
            <a:rect l="0" t="0" r="r" b="b"/>
            <a:pathLst>
              <a:path w="2153" h="1321">
                <a:moveTo>
                  <a:pt x="1368" y="358"/>
                </a:moveTo>
                <a:lnTo>
                  <a:pt x="1197" y="318"/>
                </a:lnTo>
                <a:lnTo>
                  <a:pt x="1173" y="0"/>
                </a:lnTo>
                <a:lnTo>
                  <a:pt x="964" y="16"/>
                </a:lnTo>
                <a:lnTo>
                  <a:pt x="948" y="318"/>
                </a:lnTo>
                <a:lnTo>
                  <a:pt x="808" y="366"/>
                </a:lnTo>
                <a:lnTo>
                  <a:pt x="606" y="109"/>
                </a:lnTo>
                <a:lnTo>
                  <a:pt x="467" y="187"/>
                </a:lnTo>
                <a:lnTo>
                  <a:pt x="599" y="474"/>
                </a:lnTo>
                <a:lnTo>
                  <a:pt x="506" y="568"/>
                </a:lnTo>
                <a:lnTo>
                  <a:pt x="202" y="459"/>
                </a:lnTo>
                <a:lnTo>
                  <a:pt x="132" y="576"/>
                </a:lnTo>
                <a:lnTo>
                  <a:pt x="365" y="778"/>
                </a:lnTo>
                <a:lnTo>
                  <a:pt x="327" y="933"/>
                </a:lnTo>
                <a:lnTo>
                  <a:pt x="7" y="956"/>
                </a:lnTo>
                <a:lnTo>
                  <a:pt x="0" y="1128"/>
                </a:lnTo>
                <a:lnTo>
                  <a:pt x="327" y="1174"/>
                </a:lnTo>
                <a:lnTo>
                  <a:pt x="358" y="1321"/>
                </a:lnTo>
                <a:lnTo>
                  <a:pt x="1804" y="1321"/>
                </a:lnTo>
                <a:lnTo>
                  <a:pt x="1835" y="1158"/>
                </a:lnTo>
                <a:lnTo>
                  <a:pt x="2153" y="1128"/>
                </a:lnTo>
                <a:lnTo>
                  <a:pt x="2146" y="964"/>
                </a:lnTo>
                <a:lnTo>
                  <a:pt x="1827" y="917"/>
                </a:lnTo>
                <a:lnTo>
                  <a:pt x="1795" y="793"/>
                </a:lnTo>
                <a:lnTo>
                  <a:pt x="2052" y="615"/>
                </a:lnTo>
                <a:lnTo>
                  <a:pt x="1967" y="467"/>
                </a:lnTo>
                <a:lnTo>
                  <a:pt x="1679" y="583"/>
                </a:lnTo>
                <a:lnTo>
                  <a:pt x="1586" y="490"/>
                </a:lnTo>
                <a:lnTo>
                  <a:pt x="1733" y="218"/>
                </a:lnTo>
                <a:lnTo>
                  <a:pt x="1593" y="132"/>
                </a:lnTo>
                <a:lnTo>
                  <a:pt x="1368" y="35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Freeform 7"/>
          <p:cNvSpPr>
            <a:spLocks/>
          </p:cNvSpPr>
          <p:nvPr/>
        </p:nvSpPr>
        <p:spPr bwMode="hidden">
          <a:xfrm>
            <a:off x="4494213" y="4425950"/>
            <a:ext cx="2263775" cy="2263775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Freeform 8"/>
          <p:cNvSpPr>
            <a:spLocks/>
          </p:cNvSpPr>
          <p:nvPr/>
        </p:nvSpPr>
        <p:spPr bwMode="hidden">
          <a:xfrm>
            <a:off x="5646738" y="487363"/>
            <a:ext cx="2928937" cy="2930525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Freeform 9"/>
          <p:cNvSpPr>
            <a:spLocks/>
          </p:cNvSpPr>
          <p:nvPr/>
        </p:nvSpPr>
        <p:spPr bwMode="hidden">
          <a:xfrm>
            <a:off x="7146925" y="2555875"/>
            <a:ext cx="2008188" cy="3997325"/>
          </a:xfrm>
          <a:custGeom>
            <a:avLst/>
            <a:gdLst/>
            <a:ahLst/>
            <a:cxnLst>
              <a:cxn ang="0">
                <a:pos x="1265" y="0"/>
              </a:cxn>
              <a:cxn ang="0">
                <a:pos x="1128" y="18"/>
              </a:cxn>
              <a:cxn ang="0">
                <a:pos x="1110" y="372"/>
              </a:cxn>
              <a:cxn ang="0">
                <a:pos x="946" y="428"/>
              </a:cxn>
              <a:cxn ang="0">
                <a:pos x="710" y="127"/>
              </a:cxn>
              <a:cxn ang="0">
                <a:pos x="546" y="219"/>
              </a:cxn>
              <a:cxn ang="0">
                <a:pos x="701" y="555"/>
              </a:cxn>
              <a:cxn ang="0">
                <a:pos x="592" y="665"/>
              </a:cxn>
              <a:cxn ang="0">
                <a:pos x="237" y="537"/>
              </a:cxn>
              <a:cxn ang="0">
                <a:pos x="155" y="674"/>
              </a:cxn>
              <a:cxn ang="0">
                <a:pos x="427" y="911"/>
              </a:cxn>
              <a:cxn ang="0">
                <a:pos x="383" y="1093"/>
              </a:cxn>
              <a:cxn ang="0">
                <a:pos x="9" y="1121"/>
              </a:cxn>
              <a:cxn ang="0">
                <a:pos x="0" y="1322"/>
              </a:cxn>
              <a:cxn ang="0">
                <a:pos x="383" y="1376"/>
              </a:cxn>
              <a:cxn ang="0">
                <a:pos x="419" y="1549"/>
              </a:cxn>
              <a:cxn ang="0">
                <a:pos x="136" y="1804"/>
              </a:cxn>
              <a:cxn ang="0">
                <a:pos x="237" y="1959"/>
              </a:cxn>
              <a:cxn ang="0">
                <a:pos x="555" y="1813"/>
              </a:cxn>
              <a:cxn ang="0">
                <a:pos x="674" y="1932"/>
              </a:cxn>
              <a:cxn ang="0">
                <a:pos x="509" y="2232"/>
              </a:cxn>
              <a:cxn ang="0">
                <a:pos x="664" y="2360"/>
              </a:cxn>
              <a:cxn ang="0">
                <a:pos x="946" y="2087"/>
              </a:cxn>
              <a:cxn ang="0">
                <a:pos x="1110" y="2142"/>
              </a:cxn>
              <a:cxn ang="0">
                <a:pos x="1147" y="2515"/>
              </a:cxn>
              <a:cxn ang="0">
                <a:pos x="1265" y="2518"/>
              </a:cxn>
              <a:cxn ang="0">
                <a:pos x="1265" y="0"/>
              </a:cxn>
            </a:cxnLst>
            <a:rect l="0" t="0" r="r" b="b"/>
            <a:pathLst>
              <a:path w="1265" h="2518">
                <a:moveTo>
                  <a:pt x="1265" y="0"/>
                </a:moveTo>
                <a:lnTo>
                  <a:pt x="1128" y="18"/>
                </a:lnTo>
                <a:lnTo>
                  <a:pt x="1110" y="372"/>
                </a:lnTo>
                <a:lnTo>
                  <a:pt x="946" y="428"/>
                </a:lnTo>
                <a:lnTo>
                  <a:pt x="710" y="127"/>
                </a:lnTo>
                <a:lnTo>
                  <a:pt x="546" y="219"/>
                </a:lnTo>
                <a:lnTo>
                  <a:pt x="701" y="555"/>
                </a:lnTo>
                <a:lnTo>
                  <a:pt x="592" y="665"/>
                </a:lnTo>
                <a:lnTo>
                  <a:pt x="237" y="537"/>
                </a:lnTo>
                <a:lnTo>
                  <a:pt x="155" y="674"/>
                </a:lnTo>
                <a:lnTo>
                  <a:pt x="427" y="911"/>
                </a:lnTo>
                <a:lnTo>
                  <a:pt x="383" y="1093"/>
                </a:lnTo>
                <a:lnTo>
                  <a:pt x="9" y="1121"/>
                </a:lnTo>
                <a:lnTo>
                  <a:pt x="0" y="1322"/>
                </a:lnTo>
                <a:lnTo>
                  <a:pt x="383" y="1376"/>
                </a:lnTo>
                <a:lnTo>
                  <a:pt x="419" y="1549"/>
                </a:lnTo>
                <a:lnTo>
                  <a:pt x="136" y="1804"/>
                </a:lnTo>
                <a:lnTo>
                  <a:pt x="237" y="1959"/>
                </a:lnTo>
                <a:lnTo>
                  <a:pt x="555" y="1813"/>
                </a:lnTo>
                <a:lnTo>
                  <a:pt x="674" y="1932"/>
                </a:lnTo>
                <a:lnTo>
                  <a:pt x="509" y="2232"/>
                </a:lnTo>
                <a:lnTo>
                  <a:pt x="664" y="2360"/>
                </a:lnTo>
                <a:lnTo>
                  <a:pt x="946" y="2087"/>
                </a:lnTo>
                <a:lnTo>
                  <a:pt x="1110" y="2142"/>
                </a:lnTo>
                <a:lnTo>
                  <a:pt x="1147" y="2515"/>
                </a:lnTo>
                <a:lnTo>
                  <a:pt x="1265" y="2518"/>
                </a:lnTo>
                <a:lnTo>
                  <a:pt x="1265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Freeform 10"/>
          <p:cNvSpPr>
            <a:spLocks/>
          </p:cNvSpPr>
          <p:nvPr/>
        </p:nvSpPr>
        <p:spPr bwMode="hidden">
          <a:xfrm rot="16200000">
            <a:off x="3977481" y="-853281"/>
            <a:ext cx="1722438" cy="3429000"/>
          </a:xfrm>
          <a:custGeom>
            <a:avLst/>
            <a:gdLst/>
            <a:ahLst/>
            <a:cxnLst>
              <a:cxn ang="0">
                <a:pos x="1265" y="0"/>
              </a:cxn>
              <a:cxn ang="0">
                <a:pos x="1128" y="18"/>
              </a:cxn>
              <a:cxn ang="0">
                <a:pos x="1110" y="372"/>
              </a:cxn>
              <a:cxn ang="0">
                <a:pos x="946" y="428"/>
              </a:cxn>
              <a:cxn ang="0">
                <a:pos x="710" y="127"/>
              </a:cxn>
              <a:cxn ang="0">
                <a:pos x="546" y="219"/>
              </a:cxn>
              <a:cxn ang="0">
                <a:pos x="701" y="555"/>
              </a:cxn>
              <a:cxn ang="0">
                <a:pos x="592" y="665"/>
              </a:cxn>
              <a:cxn ang="0">
                <a:pos x="237" y="537"/>
              </a:cxn>
              <a:cxn ang="0">
                <a:pos x="155" y="674"/>
              </a:cxn>
              <a:cxn ang="0">
                <a:pos x="427" y="911"/>
              </a:cxn>
              <a:cxn ang="0">
                <a:pos x="383" y="1093"/>
              </a:cxn>
              <a:cxn ang="0">
                <a:pos x="9" y="1121"/>
              </a:cxn>
              <a:cxn ang="0">
                <a:pos x="0" y="1322"/>
              </a:cxn>
              <a:cxn ang="0">
                <a:pos x="383" y="1376"/>
              </a:cxn>
              <a:cxn ang="0">
                <a:pos x="419" y="1549"/>
              </a:cxn>
              <a:cxn ang="0">
                <a:pos x="136" y="1804"/>
              </a:cxn>
              <a:cxn ang="0">
                <a:pos x="237" y="1959"/>
              </a:cxn>
              <a:cxn ang="0">
                <a:pos x="555" y="1813"/>
              </a:cxn>
              <a:cxn ang="0">
                <a:pos x="674" y="1932"/>
              </a:cxn>
              <a:cxn ang="0">
                <a:pos x="509" y="2232"/>
              </a:cxn>
              <a:cxn ang="0">
                <a:pos x="664" y="2360"/>
              </a:cxn>
              <a:cxn ang="0">
                <a:pos x="946" y="2087"/>
              </a:cxn>
              <a:cxn ang="0">
                <a:pos x="1110" y="2142"/>
              </a:cxn>
              <a:cxn ang="0">
                <a:pos x="1147" y="2515"/>
              </a:cxn>
              <a:cxn ang="0">
                <a:pos x="1265" y="2518"/>
              </a:cxn>
              <a:cxn ang="0">
                <a:pos x="1265" y="0"/>
              </a:cxn>
            </a:cxnLst>
            <a:rect l="0" t="0" r="r" b="b"/>
            <a:pathLst>
              <a:path w="1265" h="2518">
                <a:moveTo>
                  <a:pt x="1265" y="0"/>
                </a:moveTo>
                <a:lnTo>
                  <a:pt x="1128" y="18"/>
                </a:lnTo>
                <a:lnTo>
                  <a:pt x="1110" y="372"/>
                </a:lnTo>
                <a:lnTo>
                  <a:pt x="946" y="428"/>
                </a:lnTo>
                <a:lnTo>
                  <a:pt x="710" y="127"/>
                </a:lnTo>
                <a:lnTo>
                  <a:pt x="546" y="219"/>
                </a:lnTo>
                <a:lnTo>
                  <a:pt x="701" y="555"/>
                </a:lnTo>
                <a:lnTo>
                  <a:pt x="592" y="665"/>
                </a:lnTo>
                <a:lnTo>
                  <a:pt x="237" y="537"/>
                </a:lnTo>
                <a:lnTo>
                  <a:pt x="155" y="674"/>
                </a:lnTo>
                <a:lnTo>
                  <a:pt x="427" y="911"/>
                </a:lnTo>
                <a:lnTo>
                  <a:pt x="383" y="1093"/>
                </a:lnTo>
                <a:lnTo>
                  <a:pt x="9" y="1121"/>
                </a:lnTo>
                <a:lnTo>
                  <a:pt x="0" y="1322"/>
                </a:lnTo>
                <a:lnTo>
                  <a:pt x="383" y="1376"/>
                </a:lnTo>
                <a:lnTo>
                  <a:pt x="419" y="1549"/>
                </a:lnTo>
                <a:lnTo>
                  <a:pt x="136" y="1804"/>
                </a:lnTo>
                <a:lnTo>
                  <a:pt x="237" y="1959"/>
                </a:lnTo>
                <a:lnTo>
                  <a:pt x="555" y="1813"/>
                </a:lnTo>
                <a:lnTo>
                  <a:pt x="674" y="1932"/>
                </a:lnTo>
                <a:lnTo>
                  <a:pt x="509" y="2232"/>
                </a:lnTo>
                <a:lnTo>
                  <a:pt x="664" y="2360"/>
                </a:lnTo>
                <a:lnTo>
                  <a:pt x="946" y="2087"/>
                </a:lnTo>
                <a:lnTo>
                  <a:pt x="1110" y="2142"/>
                </a:lnTo>
                <a:lnTo>
                  <a:pt x="1147" y="2515"/>
                </a:lnTo>
                <a:lnTo>
                  <a:pt x="1265" y="2518"/>
                </a:lnTo>
                <a:lnTo>
                  <a:pt x="1265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3" name="Picture 11" descr="Facbann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invGray">
          <a:xfrm>
            <a:off x="3175" y="-3175"/>
            <a:ext cx="8032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143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44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41148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11430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5814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BD530FE-C830-4502-B9B3-E6BDD61917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8D4029-6754-4373-8350-5C31C05265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3048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7AB42-34A5-4CC3-8721-AF4DA001B7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9EBD53C-E0C7-4E52-8706-A9E8F28801C3}" type="slidenum">
              <a:rPr lang="en-US"/>
              <a:pPr>
                <a:defRPr/>
              </a:pPr>
              <a:t>‹#›</a:t>
            </a:fld>
            <a:r>
              <a:rPr lang="en-US"/>
              <a:t> of 20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A43FA46-222B-4E51-94E8-DCE90F0B107B}" type="slidenum">
              <a:rPr lang="en-US"/>
              <a:pPr>
                <a:defRPr/>
              </a:pPr>
              <a:t>‹#›</a:t>
            </a:fld>
            <a:r>
              <a:rPr lang="en-US"/>
              <a:t> of 20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3D84F82-572A-47C6-9B10-55B8B8DBFE8E}" type="slidenum">
              <a:rPr lang="en-US"/>
              <a:pPr>
                <a:defRPr/>
              </a:pPr>
              <a:t>‹#›</a:t>
            </a:fld>
            <a:r>
              <a:rPr lang="en-US"/>
              <a:t> of 20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34A2AC3-3BF5-427F-9422-2136B77537DE}" type="slidenum">
              <a:rPr lang="en-US"/>
              <a:pPr>
                <a:defRPr/>
              </a:pPr>
              <a:t>‹#›</a:t>
            </a:fld>
            <a:r>
              <a:rPr lang="en-US"/>
              <a:t> of 20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790DEEA-3166-4132-A538-B9163F299CD4}" type="slidenum">
              <a:rPr lang="en-US"/>
              <a:pPr>
                <a:defRPr/>
              </a:pPr>
              <a:t>‹#›</a:t>
            </a:fld>
            <a:r>
              <a:rPr lang="en-US"/>
              <a:t> of 20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7F3D5C8-F7A4-416D-AD44-E352465E9FA6}" type="slidenum">
              <a:rPr lang="en-US"/>
              <a:pPr>
                <a:defRPr/>
              </a:pPr>
              <a:t>‹#›</a:t>
            </a:fld>
            <a:r>
              <a:rPr lang="en-US"/>
              <a:t> of 20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97CD49-C5FD-45AD-9365-7F7028BA0856}" type="slidenum">
              <a:rPr lang="en-US"/>
              <a:pPr>
                <a:defRPr/>
              </a:pPr>
              <a:t>‹#›</a:t>
            </a:fld>
            <a:r>
              <a:rPr lang="en-US"/>
              <a:t> of 20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B8DF10A-53DD-4A35-99CA-0260B243E95D}" type="slidenum">
              <a:rPr lang="en-US"/>
              <a:pPr>
                <a:defRPr/>
              </a:pPr>
              <a:t>‹#›</a:t>
            </a:fld>
            <a:r>
              <a:rPr lang="en-US"/>
              <a:t> of 20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48060-184D-4239-A475-A62F25919E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E727D2D-DEFD-417E-AF31-27BC33FBDE51}" type="slidenum">
              <a:rPr lang="en-US"/>
              <a:pPr>
                <a:defRPr/>
              </a:pPr>
              <a:t>‹#›</a:t>
            </a:fld>
            <a:r>
              <a:rPr lang="en-US"/>
              <a:t> of 20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BBACA11-E085-4C2F-B358-0B2F11501200}" type="slidenum">
              <a:rPr lang="en-US"/>
              <a:pPr>
                <a:defRPr/>
              </a:pPr>
              <a:t>‹#›</a:t>
            </a:fld>
            <a:r>
              <a:rPr lang="en-US"/>
              <a:t> of 20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7000" y="762000"/>
            <a:ext cx="1981200" cy="464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762000"/>
            <a:ext cx="5791200" cy="464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AB8147D-CBB1-440E-AC18-9091386A061B}" type="slidenum">
              <a:rPr lang="en-US"/>
              <a:pPr>
                <a:defRPr/>
              </a:pPr>
              <a:t>‹#›</a:t>
            </a:fld>
            <a:r>
              <a:rPr lang="en-US"/>
              <a:t> of 20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32771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32772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32773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/>
              <a:endParaRPr lang="en-US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32774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/>
              <a:endParaRPr lang="en-US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32775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/>
              <a:endParaRPr lang="en-US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32776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/>
              <a:endParaRPr lang="en-US">
                <a:solidFill>
                  <a:srgbClr val="FFFFFF"/>
                </a:solidFill>
                <a:cs typeface="+mn-cs"/>
              </a:endParaRPr>
            </a:p>
          </p:txBody>
        </p:sp>
      </p:grpSp>
      <p:sp>
        <p:nvSpPr>
          <p:cNvPr id="3277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277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2779" name="Rectangle 11"/>
          <p:cNvSpPr>
            <a:spLocks noGrp="1" noChangeArrowheads="1"/>
          </p:cNvSpPr>
          <p:nvPr>
            <p:ph type="dt" sz="quarter" idx="2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2780" name="Rectangle 12"/>
          <p:cNvSpPr>
            <a:spLocks noGrp="1" noChangeArrowheads="1"/>
          </p:cNvSpPr>
          <p:nvPr>
            <p:ph type="ftr" sz="quarter" idx="3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2781" name="Rectangle 1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8A6F601-C9E7-4DB1-B3E1-8D6C3849366E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755C3D-5ABC-48E7-91B8-C702B1A814A8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11D9D3-B53D-466E-A300-3E85B04DC2A6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96C3CC-36D7-416D-A1F1-BB1E23A644F1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E66425-9AA2-483D-9B6C-AE231F5E4192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909219-81F6-48EB-9EE6-7F15D6D38EF7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1857E9-4AF1-4B39-86CB-5345DD860C15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40F115-5E91-4229-A168-8EDB322CA0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400F78-8617-4718-8485-3B07F53F27EC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631FFA-D192-46D8-BC16-E9FA22EDF0E2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6607E6-39DD-4D26-97AD-2B79A37AD832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788F9E-753E-40EE-8000-688DF40BD3A8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32771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32772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32773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/>
              <a:endParaRPr lang="en-US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32774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/>
              <a:endParaRPr lang="en-US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32775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/>
              <a:endParaRPr lang="en-US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32776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/>
              <a:endParaRPr lang="en-US">
                <a:solidFill>
                  <a:srgbClr val="FFFFFF"/>
                </a:solidFill>
                <a:cs typeface="+mn-cs"/>
              </a:endParaRPr>
            </a:p>
          </p:txBody>
        </p:sp>
      </p:grpSp>
      <p:sp>
        <p:nvSpPr>
          <p:cNvPr id="3277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277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2779" name="Rectangle 11"/>
          <p:cNvSpPr>
            <a:spLocks noGrp="1" noChangeArrowheads="1"/>
          </p:cNvSpPr>
          <p:nvPr>
            <p:ph type="dt" sz="quarter" idx="2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2780" name="Rectangle 12"/>
          <p:cNvSpPr>
            <a:spLocks noGrp="1" noChangeArrowheads="1"/>
          </p:cNvSpPr>
          <p:nvPr>
            <p:ph type="ftr" sz="quarter" idx="3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2781" name="Rectangle 1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8A6F601-C9E7-4DB1-B3E1-8D6C3849366E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755C3D-5ABC-48E7-91B8-C702B1A814A8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11D9D3-B53D-466E-A300-3E85B04DC2A6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96C3CC-36D7-416D-A1F1-BB1E23A644F1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E66425-9AA2-483D-9B6C-AE231F5E4192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909219-81F6-48EB-9EE6-7F15D6D38EF7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88B0E-9EE0-4E54-9325-9408492F98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1857E9-4AF1-4B39-86CB-5345DD860C15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400F78-8617-4718-8485-3B07F53F27EC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631FFA-D192-46D8-BC16-E9FA22EDF0E2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6607E6-39DD-4D26-97AD-2B79A37AD832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788F9E-753E-40EE-8000-688DF40BD3A8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32771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32772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32773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/>
              <a:endParaRPr lang="en-US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32774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/>
              <a:endParaRPr lang="en-US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32775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/>
              <a:endParaRPr lang="en-US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32776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/>
              <a:endParaRPr lang="en-US">
                <a:solidFill>
                  <a:srgbClr val="FFFFFF"/>
                </a:solidFill>
                <a:cs typeface="+mn-cs"/>
              </a:endParaRPr>
            </a:p>
          </p:txBody>
        </p:sp>
      </p:grpSp>
      <p:sp>
        <p:nvSpPr>
          <p:cNvPr id="3277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277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2779" name="Rectangle 11"/>
          <p:cNvSpPr>
            <a:spLocks noGrp="1" noChangeArrowheads="1"/>
          </p:cNvSpPr>
          <p:nvPr>
            <p:ph type="dt" sz="quarter" idx="2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2780" name="Rectangle 12"/>
          <p:cNvSpPr>
            <a:spLocks noGrp="1" noChangeArrowheads="1"/>
          </p:cNvSpPr>
          <p:nvPr>
            <p:ph type="ftr" sz="quarter" idx="3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2781" name="Rectangle 1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8A6F601-C9E7-4DB1-B3E1-8D6C3849366E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755C3D-5ABC-48E7-91B8-C702B1A814A8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11D9D3-B53D-466E-A300-3E85B04DC2A6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96C3CC-36D7-416D-A1F1-BB1E23A644F1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E66425-9AA2-483D-9B6C-AE231F5E4192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A5E513-6BEC-4D61-ADB5-F66A250B13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909219-81F6-48EB-9EE6-7F15D6D38EF7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1857E9-4AF1-4B39-86CB-5345DD860C15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400F78-8617-4718-8485-3B07F53F27EC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631FFA-D192-46D8-BC16-E9FA22EDF0E2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6607E6-39DD-4D26-97AD-2B79A37AD832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788F9E-753E-40EE-8000-688DF40BD3A8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4788A7-E82D-4FAE-95EF-4D04E2EDF0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B77ED8-182C-4F61-8C6B-75DBD88265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5E7C22-56FB-4113-970E-B721CE7A88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888BAF-6856-4587-B213-90D1D3613E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wmf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" Target="../slides/slide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reeform 2"/>
          <p:cNvSpPr>
            <a:spLocks/>
          </p:cNvSpPr>
          <p:nvPr/>
        </p:nvSpPr>
        <p:spPr bwMode="hidden">
          <a:xfrm>
            <a:off x="-11113" y="1836738"/>
            <a:ext cx="2268538" cy="2709862"/>
          </a:xfrm>
          <a:custGeom>
            <a:avLst/>
            <a:gdLst/>
            <a:ahLst/>
            <a:cxnLst>
              <a:cxn ang="0">
                <a:pos x="808" y="283"/>
              </a:cxn>
              <a:cxn ang="0">
                <a:pos x="673" y="252"/>
              </a:cxn>
              <a:cxn ang="0">
                <a:pos x="654" y="0"/>
              </a:cxn>
              <a:cxn ang="0">
                <a:pos x="488" y="13"/>
              </a:cxn>
              <a:cxn ang="0">
                <a:pos x="476" y="252"/>
              </a:cxn>
              <a:cxn ang="0">
                <a:pos x="365" y="290"/>
              </a:cxn>
              <a:cxn ang="0">
                <a:pos x="206" y="86"/>
              </a:cxn>
              <a:cxn ang="0">
                <a:pos x="95" y="148"/>
              </a:cxn>
              <a:cxn ang="0">
                <a:pos x="200" y="376"/>
              </a:cxn>
              <a:cxn ang="0">
                <a:pos x="126" y="450"/>
              </a:cxn>
              <a:cxn ang="0">
                <a:pos x="0" y="423"/>
              </a:cxn>
              <a:cxn ang="0">
                <a:pos x="0" y="1273"/>
              </a:cxn>
              <a:cxn ang="0">
                <a:pos x="101" y="1226"/>
              </a:cxn>
              <a:cxn ang="0">
                <a:pos x="181" y="1306"/>
              </a:cxn>
              <a:cxn ang="0">
                <a:pos x="70" y="1509"/>
              </a:cxn>
              <a:cxn ang="0">
                <a:pos x="175" y="1596"/>
              </a:cxn>
              <a:cxn ang="0">
                <a:pos x="365" y="1411"/>
              </a:cxn>
              <a:cxn ang="0">
                <a:pos x="476" y="1448"/>
              </a:cxn>
              <a:cxn ang="0">
                <a:pos x="501" y="1700"/>
              </a:cxn>
              <a:cxn ang="0">
                <a:pos x="667" y="1707"/>
              </a:cxn>
              <a:cxn ang="0">
                <a:pos x="685" y="1442"/>
              </a:cxn>
              <a:cxn ang="0">
                <a:pos x="826" y="1405"/>
              </a:cxn>
              <a:cxn ang="0">
                <a:pos x="993" y="1590"/>
              </a:cxn>
              <a:cxn ang="0">
                <a:pos x="1103" y="1522"/>
              </a:cxn>
              <a:cxn ang="0">
                <a:pos x="993" y="1300"/>
              </a:cxn>
              <a:cxn ang="0">
                <a:pos x="1067" y="1207"/>
              </a:cxn>
              <a:cxn ang="0">
                <a:pos x="1288" y="1312"/>
              </a:cxn>
              <a:cxn ang="0">
                <a:pos x="1355" y="1196"/>
              </a:cxn>
              <a:cxn ang="0">
                <a:pos x="1153" y="1047"/>
              </a:cxn>
              <a:cxn ang="0">
                <a:pos x="1177" y="918"/>
              </a:cxn>
              <a:cxn ang="0">
                <a:pos x="1429" y="894"/>
              </a:cxn>
              <a:cxn ang="0">
                <a:pos x="1423" y="764"/>
              </a:cxn>
              <a:cxn ang="0">
                <a:pos x="1171" y="727"/>
              </a:cxn>
              <a:cxn ang="0">
                <a:pos x="1146" y="629"/>
              </a:cxn>
              <a:cxn ang="0">
                <a:pos x="1349" y="487"/>
              </a:cxn>
              <a:cxn ang="0">
                <a:pos x="1282" y="370"/>
              </a:cxn>
              <a:cxn ang="0">
                <a:pos x="1054" y="462"/>
              </a:cxn>
              <a:cxn ang="0">
                <a:pos x="980" y="388"/>
              </a:cxn>
              <a:cxn ang="0">
                <a:pos x="1097" y="173"/>
              </a:cxn>
              <a:cxn ang="0">
                <a:pos x="986" y="105"/>
              </a:cxn>
              <a:cxn ang="0">
                <a:pos x="808" y="283"/>
              </a:cxn>
            </a:cxnLst>
            <a:rect l="0" t="0" r="r" b="b"/>
            <a:pathLst>
              <a:path w="1429" h="1707">
                <a:moveTo>
                  <a:pt x="808" y="283"/>
                </a:moveTo>
                <a:lnTo>
                  <a:pt x="673" y="252"/>
                </a:lnTo>
                <a:lnTo>
                  <a:pt x="654" y="0"/>
                </a:lnTo>
                <a:lnTo>
                  <a:pt x="488" y="13"/>
                </a:lnTo>
                <a:lnTo>
                  <a:pt x="476" y="252"/>
                </a:lnTo>
                <a:lnTo>
                  <a:pt x="365" y="290"/>
                </a:lnTo>
                <a:lnTo>
                  <a:pt x="206" y="86"/>
                </a:lnTo>
                <a:lnTo>
                  <a:pt x="95" y="148"/>
                </a:lnTo>
                <a:lnTo>
                  <a:pt x="200" y="376"/>
                </a:lnTo>
                <a:lnTo>
                  <a:pt x="126" y="450"/>
                </a:lnTo>
                <a:lnTo>
                  <a:pt x="0" y="423"/>
                </a:lnTo>
                <a:lnTo>
                  <a:pt x="0" y="1273"/>
                </a:lnTo>
                <a:lnTo>
                  <a:pt x="101" y="1226"/>
                </a:lnTo>
                <a:lnTo>
                  <a:pt x="181" y="1306"/>
                </a:lnTo>
                <a:lnTo>
                  <a:pt x="70" y="1509"/>
                </a:lnTo>
                <a:lnTo>
                  <a:pt x="175" y="1596"/>
                </a:lnTo>
                <a:lnTo>
                  <a:pt x="365" y="1411"/>
                </a:lnTo>
                <a:lnTo>
                  <a:pt x="476" y="1448"/>
                </a:lnTo>
                <a:lnTo>
                  <a:pt x="501" y="1700"/>
                </a:lnTo>
                <a:lnTo>
                  <a:pt x="667" y="1707"/>
                </a:lnTo>
                <a:lnTo>
                  <a:pt x="685" y="1442"/>
                </a:lnTo>
                <a:lnTo>
                  <a:pt x="826" y="1405"/>
                </a:lnTo>
                <a:lnTo>
                  <a:pt x="993" y="1590"/>
                </a:lnTo>
                <a:lnTo>
                  <a:pt x="1103" y="1522"/>
                </a:lnTo>
                <a:lnTo>
                  <a:pt x="993" y="1300"/>
                </a:lnTo>
                <a:lnTo>
                  <a:pt x="1067" y="1207"/>
                </a:lnTo>
                <a:lnTo>
                  <a:pt x="1288" y="1312"/>
                </a:lnTo>
                <a:lnTo>
                  <a:pt x="1355" y="1196"/>
                </a:lnTo>
                <a:lnTo>
                  <a:pt x="1153" y="1047"/>
                </a:lnTo>
                <a:lnTo>
                  <a:pt x="1177" y="918"/>
                </a:lnTo>
                <a:lnTo>
                  <a:pt x="1429" y="894"/>
                </a:lnTo>
                <a:lnTo>
                  <a:pt x="1423" y="764"/>
                </a:lnTo>
                <a:lnTo>
                  <a:pt x="1171" y="727"/>
                </a:lnTo>
                <a:lnTo>
                  <a:pt x="1146" y="629"/>
                </a:lnTo>
                <a:lnTo>
                  <a:pt x="1349" y="487"/>
                </a:lnTo>
                <a:lnTo>
                  <a:pt x="1282" y="370"/>
                </a:lnTo>
                <a:lnTo>
                  <a:pt x="1054" y="462"/>
                </a:lnTo>
                <a:lnTo>
                  <a:pt x="980" y="388"/>
                </a:lnTo>
                <a:lnTo>
                  <a:pt x="1097" y="173"/>
                </a:lnTo>
                <a:lnTo>
                  <a:pt x="986" y="105"/>
                </a:lnTo>
                <a:lnTo>
                  <a:pt x="808" y="283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7411" name="Freeform 3"/>
          <p:cNvSpPr>
            <a:spLocks/>
          </p:cNvSpPr>
          <p:nvPr/>
        </p:nvSpPr>
        <p:spPr bwMode="hidden">
          <a:xfrm>
            <a:off x="107950" y="15875"/>
            <a:ext cx="838200" cy="787400"/>
          </a:xfrm>
          <a:custGeom>
            <a:avLst/>
            <a:gdLst/>
            <a:ahLst/>
            <a:cxnLst>
              <a:cxn ang="0">
                <a:pos x="335" y="56"/>
              </a:cxn>
              <a:cxn ang="0">
                <a:pos x="293" y="46"/>
              </a:cxn>
              <a:cxn ang="0">
                <a:pos x="288" y="0"/>
              </a:cxn>
              <a:cxn ang="0">
                <a:pos x="238" y="0"/>
              </a:cxn>
              <a:cxn ang="0">
                <a:pos x="232" y="46"/>
              </a:cxn>
              <a:cxn ang="0">
                <a:pos x="198" y="58"/>
              </a:cxn>
              <a:cxn ang="0">
                <a:pos x="146" y="0"/>
              </a:cxn>
              <a:cxn ang="0">
                <a:pos x="114" y="14"/>
              </a:cxn>
              <a:cxn ang="0">
                <a:pos x="147" y="84"/>
              </a:cxn>
              <a:cxn ang="0">
                <a:pos x="124" y="107"/>
              </a:cxn>
              <a:cxn ang="0">
                <a:pos x="50" y="81"/>
              </a:cxn>
              <a:cxn ang="0">
                <a:pos x="32" y="109"/>
              </a:cxn>
              <a:cxn ang="0">
                <a:pos x="90" y="159"/>
              </a:cxn>
              <a:cxn ang="0">
                <a:pos x="80" y="197"/>
              </a:cxn>
              <a:cxn ang="0">
                <a:pos x="2" y="202"/>
              </a:cxn>
              <a:cxn ang="0">
                <a:pos x="0" y="244"/>
              </a:cxn>
              <a:cxn ang="0">
                <a:pos x="80" y="256"/>
              </a:cxn>
              <a:cxn ang="0">
                <a:pos x="88" y="292"/>
              </a:cxn>
              <a:cxn ang="0">
                <a:pos x="29" y="345"/>
              </a:cxn>
              <a:cxn ang="0">
                <a:pos x="50" y="378"/>
              </a:cxn>
              <a:cxn ang="0">
                <a:pos x="116" y="347"/>
              </a:cxn>
              <a:cxn ang="0">
                <a:pos x="141" y="372"/>
              </a:cxn>
              <a:cxn ang="0">
                <a:pos x="107" y="435"/>
              </a:cxn>
              <a:cxn ang="0">
                <a:pos x="139" y="462"/>
              </a:cxn>
              <a:cxn ang="0">
                <a:pos x="198" y="404"/>
              </a:cxn>
              <a:cxn ang="0">
                <a:pos x="232" y="416"/>
              </a:cxn>
              <a:cxn ang="0">
                <a:pos x="240" y="494"/>
              </a:cxn>
              <a:cxn ang="0">
                <a:pos x="292" y="496"/>
              </a:cxn>
              <a:cxn ang="0">
                <a:pos x="297" y="414"/>
              </a:cxn>
              <a:cxn ang="0">
                <a:pos x="341" y="403"/>
              </a:cxn>
              <a:cxn ang="0">
                <a:pos x="393" y="460"/>
              </a:cxn>
              <a:cxn ang="0">
                <a:pos x="427" y="439"/>
              </a:cxn>
              <a:cxn ang="0">
                <a:pos x="393" y="370"/>
              </a:cxn>
              <a:cxn ang="0">
                <a:pos x="416" y="341"/>
              </a:cxn>
              <a:cxn ang="0">
                <a:pos x="484" y="374"/>
              </a:cxn>
              <a:cxn ang="0">
                <a:pos x="505" y="338"/>
              </a:cxn>
              <a:cxn ang="0">
                <a:pos x="442" y="292"/>
              </a:cxn>
              <a:cxn ang="0">
                <a:pos x="450" y="252"/>
              </a:cxn>
              <a:cxn ang="0">
                <a:pos x="528" y="244"/>
              </a:cxn>
              <a:cxn ang="0">
                <a:pos x="526" y="204"/>
              </a:cxn>
              <a:cxn ang="0">
                <a:pos x="448" y="193"/>
              </a:cxn>
              <a:cxn ang="0">
                <a:pos x="440" y="162"/>
              </a:cxn>
              <a:cxn ang="0">
                <a:pos x="503" y="119"/>
              </a:cxn>
              <a:cxn ang="0">
                <a:pos x="482" y="82"/>
              </a:cxn>
              <a:cxn ang="0">
                <a:pos x="412" y="111"/>
              </a:cxn>
              <a:cxn ang="0">
                <a:pos x="389" y="88"/>
              </a:cxn>
              <a:cxn ang="0">
                <a:pos x="425" y="21"/>
              </a:cxn>
              <a:cxn ang="0">
                <a:pos x="391" y="0"/>
              </a:cxn>
              <a:cxn ang="0">
                <a:pos x="335" y="56"/>
              </a:cxn>
            </a:cxnLst>
            <a:rect l="0" t="0" r="r" b="b"/>
            <a:pathLst>
              <a:path w="528" h="496">
                <a:moveTo>
                  <a:pt x="335" y="56"/>
                </a:moveTo>
                <a:lnTo>
                  <a:pt x="293" y="46"/>
                </a:lnTo>
                <a:lnTo>
                  <a:pt x="288" y="0"/>
                </a:lnTo>
                <a:lnTo>
                  <a:pt x="238" y="0"/>
                </a:lnTo>
                <a:lnTo>
                  <a:pt x="232" y="46"/>
                </a:lnTo>
                <a:lnTo>
                  <a:pt x="198" y="58"/>
                </a:lnTo>
                <a:lnTo>
                  <a:pt x="146" y="0"/>
                </a:lnTo>
                <a:lnTo>
                  <a:pt x="114" y="14"/>
                </a:lnTo>
                <a:lnTo>
                  <a:pt x="147" y="84"/>
                </a:lnTo>
                <a:lnTo>
                  <a:pt x="124" y="107"/>
                </a:lnTo>
                <a:lnTo>
                  <a:pt x="50" y="81"/>
                </a:lnTo>
                <a:lnTo>
                  <a:pt x="32" y="109"/>
                </a:lnTo>
                <a:lnTo>
                  <a:pt x="90" y="159"/>
                </a:lnTo>
                <a:lnTo>
                  <a:pt x="80" y="197"/>
                </a:lnTo>
                <a:lnTo>
                  <a:pt x="2" y="202"/>
                </a:lnTo>
                <a:lnTo>
                  <a:pt x="0" y="244"/>
                </a:lnTo>
                <a:lnTo>
                  <a:pt x="80" y="256"/>
                </a:lnTo>
                <a:lnTo>
                  <a:pt x="88" y="292"/>
                </a:lnTo>
                <a:lnTo>
                  <a:pt x="29" y="345"/>
                </a:lnTo>
                <a:lnTo>
                  <a:pt x="50" y="378"/>
                </a:lnTo>
                <a:lnTo>
                  <a:pt x="116" y="347"/>
                </a:lnTo>
                <a:lnTo>
                  <a:pt x="141" y="372"/>
                </a:lnTo>
                <a:lnTo>
                  <a:pt x="107" y="435"/>
                </a:lnTo>
                <a:lnTo>
                  <a:pt x="139" y="462"/>
                </a:lnTo>
                <a:lnTo>
                  <a:pt x="198" y="404"/>
                </a:lnTo>
                <a:lnTo>
                  <a:pt x="232" y="416"/>
                </a:lnTo>
                <a:lnTo>
                  <a:pt x="240" y="494"/>
                </a:lnTo>
                <a:lnTo>
                  <a:pt x="292" y="496"/>
                </a:lnTo>
                <a:lnTo>
                  <a:pt x="297" y="414"/>
                </a:lnTo>
                <a:lnTo>
                  <a:pt x="341" y="403"/>
                </a:lnTo>
                <a:lnTo>
                  <a:pt x="393" y="460"/>
                </a:lnTo>
                <a:lnTo>
                  <a:pt x="427" y="439"/>
                </a:lnTo>
                <a:lnTo>
                  <a:pt x="393" y="370"/>
                </a:lnTo>
                <a:lnTo>
                  <a:pt x="416" y="341"/>
                </a:lnTo>
                <a:lnTo>
                  <a:pt x="484" y="374"/>
                </a:lnTo>
                <a:lnTo>
                  <a:pt x="505" y="338"/>
                </a:lnTo>
                <a:lnTo>
                  <a:pt x="442" y="292"/>
                </a:lnTo>
                <a:lnTo>
                  <a:pt x="450" y="252"/>
                </a:lnTo>
                <a:lnTo>
                  <a:pt x="528" y="244"/>
                </a:lnTo>
                <a:lnTo>
                  <a:pt x="526" y="204"/>
                </a:lnTo>
                <a:lnTo>
                  <a:pt x="448" y="193"/>
                </a:lnTo>
                <a:lnTo>
                  <a:pt x="440" y="162"/>
                </a:lnTo>
                <a:lnTo>
                  <a:pt x="503" y="119"/>
                </a:lnTo>
                <a:lnTo>
                  <a:pt x="482" y="82"/>
                </a:lnTo>
                <a:lnTo>
                  <a:pt x="412" y="111"/>
                </a:lnTo>
                <a:lnTo>
                  <a:pt x="389" y="88"/>
                </a:lnTo>
                <a:lnTo>
                  <a:pt x="425" y="21"/>
                </a:lnTo>
                <a:lnTo>
                  <a:pt x="391" y="0"/>
                </a:lnTo>
                <a:lnTo>
                  <a:pt x="335" y="56"/>
                </a:lnTo>
                <a:close/>
              </a:path>
            </a:pathLst>
          </a:cu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7412" name="Freeform 4"/>
          <p:cNvSpPr>
            <a:spLocks/>
          </p:cNvSpPr>
          <p:nvPr/>
        </p:nvSpPr>
        <p:spPr bwMode="hidden">
          <a:xfrm>
            <a:off x="1192213" y="354013"/>
            <a:ext cx="2266950" cy="2270125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189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7413" name="Freeform 5"/>
          <p:cNvSpPr>
            <a:spLocks/>
          </p:cNvSpPr>
          <p:nvPr/>
        </p:nvSpPr>
        <p:spPr bwMode="hidden">
          <a:xfrm>
            <a:off x="2532063" y="1270000"/>
            <a:ext cx="3670300" cy="3671888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7414" name="Freeform 6"/>
          <p:cNvSpPr>
            <a:spLocks/>
          </p:cNvSpPr>
          <p:nvPr/>
        </p:nvSpPr>
        <p:spPr bwMode="hidden">
          <a:xfrm>
            <a:off x="3175" y="4797425"/>
            <a:ext cx="3417888" cy="2097088"/>
          </a:xfrm>
          <a:custGeom>
            <a:avLst/>
            <a:gdLst/>
            <a:ahLst/>
            <a:cxnLst>
              <a:cxn ang="0">
                <a:pos x="1368" y="358"/>
              </a:cxn>
              <a:cxn ang="0">
                <a:pos x="1197" y="318"/>
              </a:cxn>
              <a:cxn ang="0">
                <a:pos x="1173" y="0"/>
              </a:cxn>
              <a:cxn ang="0">
                <a:pos x="964" y="16"/>
              </a:cxn>
              <a:cxn ang="0">
                <a:pos x="948" y="318"/>
              </a:cxn>
              <a:cxn ang="0">
                <a:pos x="808" y="366"/>
              </a:cxn>
              <a:cxn ang="0">
                <a:pos x="606" y="109"/>
              </a:cxn>
              <a:cxn ang="0">
                <a:pos x="467" y="187"/>
              </a:cxn>
              <a:cxn ang="0">
                <a:pos x="599" y="474"/>
              </a:cxn>
              <a:cxn ang="0">
                <a:pos x="506" y="568"/>
              </a:cxn>
              <a:cxn ang="0">
                <a:pos x="202" y="459"/>
              </a:cxn>
              <a:cxn ang="0">
                <a:pos x="132" y="576"/>
              </a:cxn>
              <a:cxn ang="0">
                <a:pos x="365" y="778"/>
              </a:cxn>
              <a:cxn ang="0">
                <a:pos x="327" y="933"/>
              </a:cxn>
              <a:cxn ang="0">
                <a:pos x="7" y="956"/>
              </a:cxn>
              <a:cxn ang="0">
                <a:pos x="0" y="1128"/>
              </a:cxn>
              <a:cxn ang="0">
                <a:pos x="327" y="1174"/>
              </a:cxn>
              <a:cxn ang="0">
                <a:pos x="358" y="1321"/>
              </a:cxn>
              <a:cxn ang="0">
                <a:pos x="1804" y="1321"/>
              </a:cxn>
              <a:cxn ang="0">
                <a:pos x="1835" y="1158"/>
              </a:cxn>
              <a:cxn ang="0">
                <a:pos x="2153" y="1128"/>
              </a:cxn>
              <a:cxn ang="0">
                <a:pos x="2146" y="964"/>
              </a:cxn>
              <a:cxn ang="0">
                <a:pos x="1827" y="917"/>
              </a:cxn>
              <a:cxn ang="0">
                <a:pos x="1795" y="793"/>
              </a:cxn>
              <a:cxn ang="0">
                <a:pos x="2052" y="615"/>
              </a:cxn>
              <a:cxn ang="0">
                <a:pos x="1967" y="467"/>
              </a:cxn>
              <a:cxn ang="0">
                <a:pos x="1679" y="583"/>
              </a:cxn>
              <a:cxn ang="0">
                <a:pos x="1586" y="490"/>
              </a:cxn>
              <a:cxn ang="0">
                <a:pos x="1733" y="218"/>
              </a:cxn>
              <a:cxn ang="0">
                <a:pos x="1593" y="132"/>
              </a:cxn>
              <a:cxn ang="0">
                <a:pos x="1368" y="358"/>
              </a:cxn>
            </a:cxnLst>
            <a:rect l="0" t="0" r="r" b="b"/>
            <a:pathLst>
              <a:path w="2153" h="1321">
                <a:moveTo>
                  <a:pt x="1368" y="358"/>
                </a:moveTo>
                <a:lnTo>
                  <a:pt x="1197" y="318"/>
                </a:lnTo>
                <a:lnTo>
                  <a:pt x="1173" y="0"/>
                </a:lnTo>
                <a:lnTo>
                  <a:pt x="964" y="16"/>
                </a:lnTo>
                <a:lnTo>
                  <a:pt x="948" y="318"/>
                </a:lnTo>
                <a:lnTo>
                  <a:pt x="808" y="366"/>
                </a:lnTo>
                <a:lnTo>
                  <a:pt x="606" y="109"/>
                </a:lnTo>
                <a:lnTo>
                  <a:pt x="467" y="187"/>
                </a:lnTo>
                <a:lnTo>
                  <a:pt x="599" y="474"/>
                </a:lnTo>
                <a:lnTo>
                  <a:pt x="506" y="568"/>
                </a:lnTo>
                <a:lnTo>
                  <a:pt x="202" y="459"/>
                </a:lnTo>
                <a:lnTo>
                  <a:pt x="132" y="576"/>
                </a:lnTo>
                <a:lnTo>
                  <a:pt x="365" y="778"/>
                </a:lnTo>
                <a:lnTo>
                  <a:pt x="327" y="933"/>
                </a:lnTo>
                <a:lnTo>
                  <a:pt x="7" y="956"/>
                </a:lnTo>
                <a:lnTo>
                  <a:pt x="0" y="1128"/>
                </a:lnTo>
                <a:lnTo>
                  <a:pt x="327" y="1174"/>
                </a:lnTo>
                <a:lnTo>
                  <a:pt x="358" y="1321"/>
                </a:lnTo>
                <a:lnTo>
                  <a:pt x="1804" y="1321"/>
                </a:lnTo>
                <a:lnTo>
                  <a:pt x="1835" y="1158"/>
                </a:lnTo>
                <a:lnTo>
                  <a:pt x="2153" y="1128"/>
                </a:lnTo>
                <a:lnTo>
                  <a:pt x="2146" y="964"/>
                </a:lnTo>
                <a:lnTo>
                  <a:pt x="1827" y="917"/>
                </a:lnTo>
                <a:lnTo>
                  <a:pt x="1795" y="793"/>
                </a:lnTo>
                <a:lnTo>
                  <a:pt x="2052" y="615"/>
                </a:lnTo>
                <a:lnTo>
                  <a:pt x="1967" y="467"/>
                </a:lnTo>
                <a:lnTo>
                  <a:pt x="1679" y="583"/>
                </a:lnTo>
                <a:lnTo>
                  <a:pt x="1586" y="490"/>
                </a:lnTo>
                <a:lnTo>
                  <a:pt x="1733" y="218"/>
                </a:lnTo>
                <a:lnTo>
                  <a:pt x="1593" y="132"/>
                </a:lnTo>
                <a:lnTo>
                  <a:pt x="1368" y="35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7415" name="Freeform 7"/>
          <p:cNvSpPr>
            <a:spLocks/>
          </p:cNvSpPr>
          <p:nvPr/>
        </p:nvSpPr>
        <p:spPr bwMode="hidden">
          <a:xfrm>
            <a:off x="4494213" y="4425950"/>
            <a:ext cx="2263775" cy="2263775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7416" name="Freeform 8"/>
          <p:cNvSpPr>
            <a:spLocks/>
          </p:cNvSpPr>
          <p:nvPr/>
        </p:nvSpPr>
        <p:spPr bwMode="hidden">
          <a:xfrm>
            <a:off x="5646738" y="487363"/>
            <a:ext cx="2928937" cy="2930525"/>
          </a:xfrm>
          <a:custGeom>
            <a:avLst/>
            <a:gdLst/>
            <a:ahLst/>
            <a:cxnLst>
              <a:cxn ang="0">
                <a:pos x="1469" y="384"/>
              </a:cxn>
              <a:cxn ang="0">
                <a:pos x="1285" y="342"/>
              </a:cxn>
              <a:cxn ang="0">
                <a:pos x="1260" y="0"/>
              </a:cxn>
              <a:cxn ang="0">
                <a:pos x="1035" y="17"/>
              </a:cxn>
              <a:cxn ang="0">
                <a:pos x="1018" y="342"/>
              </a:cxn>
              <a:cxn ang="0">
                <a:pos x="868" y="393"/>
              </a:cxn>
              <a:cxn ang="0">
                <a:pos x="651" y="117"/>
              </a:cxn>
              <a:cxn ang="0">
                <a:pos x="501" y="201"/>
              </a:cxn>
              <a:cxn ang="0">
                <a:pos x="643" y="509"/>
              </a:cxn>
              <a:cxn ang="0">
                <a:pos x="543" y="610"/>
              </a:cxn>
              <a:cxn ang="0">
                <a:pos x="217" y="493"/>
              </a:cxn>
              <a:cxn ang="0">
                <a:pos x="142" y="618"/>
              </a:cxn>
              <a:cxn ang="0">
                <a:pos x="392" y="835"/>
              </a:cxn>
              <a:cxn ang="0">
                <a:pos x="351" y="1002"/>
              </a:cxn>
              <a:cxn ang="0">
                <a:pos x="8" y="1027"/>
              </a:cxn>
              <a:cxn ang="0">
                <a:pos x="0" y="1211"/>
              </a:cxn>
              <a:cxn ang="0">
                <a:pos x="351" y="1261"/>
              </a:cxn>
              <a:cxn ang="0">
                <a:pos x="384" y="1419"/>
              </a:cxn>
              <a:cxn ang="0">
                <a:pos x="125" y="1653"/>
              </a:cxn>
              <a:cxn ang="0">
                <a:pos x="217" y="1795"/>
              </a:cxn>
              <a:cxn ang="0">
                <a:pos x="509" y="1661"/>
              </a:cxn>
              <a:cxn ang="0">
                <a:pos x="618" y="1770"/>
              </a:cxn>
              <a:cxn ang="0">
                <a:pos x="467" y="2045"/>
              </a:cxn>
              <a:cxn ang="0">
                <a:pos x="609" y="2162"/>
              </a:cxn>
              <a:cxn ang="0">
                <a:pos x="868" y="1912"/>
              </a:cxn>
              <a:cxn ang="0">
                <a:pos x="1018" y="1962"/>
              </a:cxn>
              <a:cxn ang="0">
                <a:pos x="1052" y="2304"/>
              </a:cxn>
              <a:cxn ang="0">
                <a:pos x="1277" y="2313"/>
              </a:cxn>
              <a:cxn ang="0">
                <a:pos x="1302" y="1954"/>
              </a:cxn>
              <a:cxn ang="0">
                <a:pos x="1494" y="1904"/>
              </a:cxn>
              <a:cxn ang="0">
                <a:pos x="1720" y="2154"/>
              </a:cxn>
              <a:cxn ang="0">
                <a:pos x="1870" y="2062"/>
              </a:cxn>
              <a:cxn ang="0">
                <a:pos x="1720" y="1762"/>
              </a:cxn>
              <a:cxn ang="0">
                <a:pos x="1820" y="1636"/>
              </a:cxn>
              <a:cxn ang="0">
                <a:pos x="2120" y="1778"/>
              </a:cxn>
              <a:cxn ang="0">
                <a:pos x="2212" y="1620"/>
              </a:cxn>
              <a:cxn ang="0">
                <a:pos x="1937" y="1419"/>
              </a:cxn>
              <a:cxn ang="0">
                <a:pos x="1970" y="1244"/>
              </a:cxn>
              <a:cxn ang="0">
                <a:pos x="2312" y="1211"/>
              </a:cxn>
              <a:cxn ang="0">
                <a:pos x="2304" y="1035"/>
              </a:cxn>
              <a:cxn ang="0">
                <a:pos x="1962" y="985"/>
              </a:cxn>
              <a:cxn ang="0">
                <a:pos x="1928" y="852"/>
              </a:cxn>
              <a:cxn ang="0">
                <a:pos x="2204" y="660"/>
              </a:cxn>
              <a:cxn ang="0">
                <a:pos x="2112" y="501"/>
              </a:cxn>
              <a:cxn ang="0">
                <a:pos x="1803" y="626"/>
              </a:cxn>
              <a:cxn ang="0">
                <a:pos x="1703" y="526"/>
              </a:cxn>
              <a:cxn ang="0">
                <a:pos x="1861" y="234"/>
              </a:cxn>
              <a:cxn ang="0">
                <a:pos x="1711" y="142"/>
              </a:cxn>
              <a:cxn ang="0">
                <a:pos x="1469" y="384"/>
              </a:cxn>
            </a:cxnLst>
            <a:rect l="0" t="0" r="r" b="b"/>
            <a:pathLst>
              <a:path w="2312" h="2313">
                <a:moveTo>
                  <a:pt x="1469" y="384"/>
                </a:moveTo>
                <a:lnTo>
                  <a:pt x="1285" y="342"/>
                </a:lnTo>
                <a:lnTo>
                  <a:pt x="1260" y="0"/>
                </a:lnTo>
                <a:lnTo>
                  <a:pt x="1035" y="17"/>
                </a:lnTo>
                <a:lnTo>
                  <a:pt x="1018" y="342"/>
                </a:lnTo>
                <a:lnTo>
                  <a:pt x="868" y="393"/>
                </a:lnTo>
                <a:lnTo>
                  <a:pt x="651" y="117"/>
                </a:lnTo>
                <a:lnTo>
                  <a:pt x="501" y="201"/>
                </a:lnTo>
                <a:lnTo>
                  <a:pt x="643" y="509"/>
                </a:lnTo>
                <a:lnTo>
                  <a:pt x="543" y="610"/>
                </a:lnTo>
                <a:lnTo>
                  <a:pt x="217" y="493"/>
                </a:lnTo>
                <a:lnTo>
                  <a:pt x="142" y="618"/>
                </a:lnTo>
                <a:lnTo>
                  <a:pt x="392" y="835"/>
                </a:lnTo>
                <a:lnTo>
                  <a:pt x="351" y="1002"/>
                </a:lnTo>
                <a:lnTo>
                  <a:pt x="8" y="1027"/>
                </a:lnTo>
                <a:lnTo>
                  <a:pt x="0" y="1211"/>
                </a:lnTo>
                <a:lnTo>
                  <a:pt x="351" y="1261"/>
                </a:lnTo>
                <a:lnTo>
                  <a:pt x="384" y="1419"/>
                </a:lnTo>
                <a:lnTo>
                  <a:pt x="125" y="1653"/>
                </a:lnTo>
                <a:lnTo>
                  <a:pt x="217" y="1795"/>
                </a:lnTo>
                <a:lnTo>
                  <a:pt x="509" y="1661"/>
                </a:lnTo>
                <a:lnTo>
                  <a:pt x="618" y="1770"/>
                </a:lnTo>
                <a:lnTo>
                  <a:pt x="467" y="2045"/>
                </a:lnTo>
                <a:lnTo>
                  <a:pt x="609" y="2162"/>
                </a:lnTo>
                <a:lnTo>
                  <a:pt x="868" y="1912"/>
                </a:lnTo>
                <a:lnTo>
                  <a:pt x="1018" y="1962"/>
                </a:lnTo>
                <a:lnTo>
                  <a:pt x="1052" y="2304"/>
                </a:lnTo>
                <a:lnTo>
                  <a:pt x="1277" y="2313"/>
                </a:lnTo>
                <a:lnTo>
                  <a:pt x="1302" y="1954"/>
                </a:lnTo>
                <a:lnTo>
                  <a:pt x="1494" y="1904"/>
                </a:lnTo>
                <a:lnTo>
                  <a:pt x="1720" y="2154"/>
                </a:lnTo>
                <a:lnTo>
                  <a:pt x="1870" y="2062"/>
                </a:lnTo>
                <a:lnTo>
                  <a:pt x="1720" y="1762"/>
                </a:lnTo>
                <a:lnTo>
                  <a:pt x="1820" y="1636"/>
                </a:lnTo>
                <a:lnTo>
                  <a:pt x="2120" y="1778"/>
                </a:lnTo>
                <a:lnTo>
                  <a:pt x="2212" y="1620"/>
                </a:lnTo>
                <a:lnTo>
                  <a:pt x="1937" y="1419"/>
                </a:lnTo>
                <a:lnTo>
                  <a:pt x="1970" y="1244"/>
                </a:lnTo>
                <a:lnTo>
                  <a:pt x="2312" y="1211"/>
                </a:lnTo>
                <a:lnTo>
                  <a:pt x="2304" y="1035"/>
                </a:lnTo>
                <a:lnTo>
                  <a:pt x="1962" y="985"/>
                </a:lnTo>
                <a:lnTo>
                  <a:pt x="1928" y="852"/>
                </a:lnTo>
                <a:lnTo>
                  <a:pt x="2204" y="660"/>
                </a:lnTo>
                <a:lnTo>
                  <a:pt x="2112" y="501"/>
                </a:lnTo>
                <a:lnTo>
                  <a:pt x="1803" y="626"/>
                </a:lnTo>
                <a:lnTo>
                  <a:pt x="1703" y="526"/>
                </a:lnTo>
                <a:lnTo>
                  <a:pt x="1861" y="234"/>
                </a:lnTo>
                <a:lnTo>
                  <a:pt x="1711" y="142"/>
                </a:lnTo>
                <a:lnTo>
                  <a:pt x="1469" y="384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7417" name="Freeform 9"/>
          <p:cNvSpPr>
            <a:spLocks/>
          </p:cNvSpPr>
          <p:nvPr/>
        </p:nvSpPr>
        <p:spPr bwMode="hidden">
          <a:xfrm>
            <a:off x="7146925" y="2555875"/>
            <a:ext cx="2008188" cy="3997325"/>
          </a:xfrm>
          <a:custGeom>
            <a:avLst/>
            <a:gdLst/>
            <a:ahLst/>
            <a:cxnLst>
              <a:cxn ang="0">
                <a:pos x="1265" y="0"/>
              </a:cxn>
              <a:cxn ang="0">
                <a:pos x="1128" y="18"/>
              </a:cxn>
              <a:cxn ang="0">
                <a:pos x="1110" y="372"/>
              </a:cxn>
              <a:cxn ang="0">
                <a:pos x="946" y="428"/>
              </a:cxn>
              <a:cxn ang="0">
                <a:pos x="710" y="127"/>
              </a:cxn>
              <a:cxn ang="0">
                <a:pos x="546" y="219"/>
              </a:cxn>
              <a:cxn ang="0">
                <a:pos x="701" y="555"/>
              </a:cxn>
              <a:cxn ang="0">
                <a:pos x="592" y="665"/>
              </a:cxn>
              <a:cxn ang="0">
                <a:pos x="237" y="537"/>
              </a:cxn>
              <a:cxn ang="0">
                <a:pos x="155" y="674"/>
              </a:cxn>
              <a:cxn ang="0">
                <a:pos x="427" y="911"/>
              </a:cxn>
              <a:cxn ang="0">
                <a:pos x="383" y="1093"/>
              </a:cxn>
              <a:cxn ang="0">
                <a:pos x="9" y="1121"/>
              </a:cxn>
              <a:cxn ang="0">
                <a:pos x="0" y="1322"/>
              </a:cxn>
              <a:cxn ang="0">
                <a:pos x="383" y="1376"/>
              </a:cxn>
              <a:cxn ang="0">
                <a:pos x="419" y="1549"/>
              </a:cxn>
              <a:cxn ang="0">
                <a:pos x="136" y="1804"/>
              </a:cxn>
              <a:cxn ang="0">
                <a:pos x="237" y="1959"/>
              </a:cxn>
              <a:cxn ang="0">
                <a:pos x="555" y="1813"/>
              </a:cxn>
              <a:cxn ang="0">
                <a:pos x="674" y="1932"/>
              </a:cxn>
              <a:cxn ang="0">
                <a:pos x="509" y="2232"/>
              </a:cxn>
              <a:cxn ang="0">
                <a:pos x="664" y="2360"/>
              </a:cxn>
              <a:cxn ang="0">
                <a:pos x="946" y="2087"/>
              </a:cxn>
              <a:cxn ang="0">
                <a:pos x="1110" y="2142"/>
              </a:cxn>
              <a:cxn ang="0">
                <a:pos x="1147" y="2515"/>
              </a:cxn>
              <a:cxn ang="0">
                <a:pos x="1265" y="2518"/>
              </a:cxn>
              <a:cxn ang="0">
                <a:pos x="1265" y="0"/>
              </a:cxn>
            </a:cxnLst>
            <a:rect l="0" t="0" r="r" b="b"/>
            <a:pathLst>
              <a:path w="1265" h="2518">
                <a:moveTo>
                  <a:pt x="1265" y="0"/>
                </a:moveTo>
                <a:lnTo>
                  <a:pt x="1128" y="18"/>
                </a:lnTo>
                <a:lnTo>
                  <a:pt x="1110" y="372"/>
                </a:lnTo>
                <a:lnTo>
                  <a:pt x="946" y="428"/>
                </a:lnTo>
                <a:lnTo>
                  <a:pt x="710" y="127"/>
                </a:lnTo>
                <a:lnTo>
                  <a:pt x="546" y="219"/>
                </a:lnTo>
                <a:lnTo>
                  <a:pt x="701" y="555"/>
                </a:lnTo>
                <a:lnTo>
                  <a:pt x="592" y="665"/>
                </a:lnTo>
                <a:lnTo>
                  <a:pt x="237" y="537"/>
                </a:lnTo>
                <a:lnTo>
                  <a:pt x="155" y="674"/>
                </a:lnTo>
                <a:lnTo>
                  <a:pt x="427" y="911"/>
                </a:lnTo>
                <a:lnTo>
                  <a:pt x="383" y="1093"/>
                </a:lnTo>
                <a:lnTo>
                  <a:pt x="9" y="1121"/>
                </a:lnTo>
                <a:lnTo>
                  <a:pt x="0" y="1322"/>
                </a:lnTo>
                <a:lnTo>
                  <a:pt x="383" y="1376"/>
                </a:lnTo>
                <a:lnTo>
                  <a:pt x="419" y="1549"/>
                </a:lnTo>
                <a:lnTo>
                  <a:pt x="136" y="1804"/>
                </a:lnTo>
                <a:lnTo>
                  <a:pt x="237" y="1959"/>
                </a:lnTo>
                <a:lnTo>
                  <a:pt x="555" y="1813"/>
                </a:lnTo>
                <a:lnTo>
                  <a:pt x="674" y="1932"/>
                </a:lnTo>
                <a:lnTo>
                  <a:pt x="509" y="2232"/>
                </a:lnTo>
                <a:lnTo>
                  <a:pt x="664" y="2360"/>
                </a:lnTo>
                <a:lnTo>
                  <a:pt x="946" y="2087"/>
                </a:lnTo>
                <a:lnTo>
                  <a:pt x="1110" y="2142"/>
                </a:lnTo>
                <a:lnTo>
                  <a:pt x="1147" y="2515"/>
                </a:lnTo>
                <a:lnTo>
                  <a:pt x="1265" y="2518"/>
                </a:lnTo>
                <a:lnTo>
                  <a:pt x="1265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34" name="Picture 10" descr="Facbanna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invGray">
          <a:xfrm>
            <a:off x="3175" y="-3175"/>
            <a:ext cx="8032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5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676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21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22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5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23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CBA2170-D272-4E32-8F3F-601FC926A4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5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random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80000"/>
        <a:buFont typeface="Wingdings" pitchFamily="2" charset="2"/>
        <a:buChar char="®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SzPct val="70000"/>
        <a:buFont typeface="Wingdings" pitchFamily="2" charset="2"/>
        <a:buChar char="®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9900"/>
        </a:buClr>
        <a:buSzPct val="60000"/>
        <a:buFont typeface="Wingdings" pitchFamily="2" charset="2"/>
        <a:buChar char="®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SectionContentSlide-rev-notext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588" y="1588"/>
            <a:ext cx="9140825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7620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 smtClean="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23100" y="6172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 smtClean="0">
                <a:solidFill>
                  <a:schemeClr val="bg1"/>
                </a:solidFill>
                <a:ea typeface="+mn-ea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14A96B19-86D4-436E-9A56-F4F474CDFD84}" type="slidenum">
              <a:rPr lang="en-US"/>
              <a:pPr>
                <a:defRPr/>
              </a:pPr>
              <a:t>‹#›</a:t>
            </a:fld>
            <a:r>
              <a:rPr lang="en-US"/>
              <a:t> of 20</a:t>
            </a:r>
          </a:p>
        </p:txBody>
      </p:sp>
      <p:sp>
        <p:nvSpPr>
          <p:cNvPr id="20487" name="Text Box 7"/>
          <p:cNvSpPr txBox="1">
            <a:spLocks noChangeArrowheads="1"/>
          </p:cNvSpPr>
          <p:nvPr userDrawn="1"/>
        </p:nvSpPr>
        <p:spPr bwMode="auto">
          <a:xfrm>
            <a:off x="76200" y="47625"/>
            <a:ext cx="19050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2200" b="1"/>
              <a:t>Section 4.3</a:t>
            </a:r>
          </a:p>
        </p:txBody>
      </p:sp>
      <p:sp>
        <p:nvSpPr>
          <p:cNvPr id="20488" name="Text Box 8"/>
          <p:cNvSpPr txBox="1">
            <a:spLocks noChangeArrowheads="1"/>
          </p:cNvSpPr>
          <p:nvPr userDrawn="1"/>
        </p:nvSpPr>
        <p:spPr bwMode="auto">
          <a:xfrm>
            <a:off x="1943100" y="133350"/>
            <a:ext cx="670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000">
                <a:solidFill>
                  <a:schemeClr val="bg1"/>
                </a:solidFill>
              </a:rPr>
              <a:t>Depression and Suicide</a:t>
            </a:r>
          </a:p>
        </p:txBody>
      </p:sp>
      <p:sp>
        <p:nvSpPr>
          <p:cNvPr id="20489" name="Rectangle 9">
            <a:hlinkClick r:id="rId14" action="ppaction://hlinksldjump"/>
          </p:cNvPr>
          <p:cNvSpPr>
            <a:spLocks noChangeArrowheads="1"/>
          </p:cNvSpPr>
          <p:nvPr userDrawn="1"/>
        </p:nvSpPr>
        <p:spPr bwMode="auto">
          <a:xfrm>
            <a:off x="1295400" y="6019800"/>
            <a:ext cx="1676400" cy="6858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2058" name="Picture 10" descr="HPE-CopyRightSymbol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083300" y="6519863"/>
            <a:ext cx="2751138" cy="11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AC0014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AC0014"/>
          </a:solidFill>
          <a:latin typeface="Arial" charset="0"/>
          <a:ea typeface="ＭＳ Ｐゴシック" pitchFamily="1" charset="-128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AC0014"/>
          </a:solidFill>
          <a:latin typeface="Arial" charset="0"/>
          <a:ea typeface="ＭＳ Ｐゴシック" pitchFamily="1" charset="-128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AC0014"/>
          </a:solidFill>
          <a:latin typeface="Arial" charset="0"/>
          <a:ea typeface="ＭＳ Ｐゴシック" pitchFamily="1" charset="-128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AC0014"/>
          </a:solidFill>
          <a:latin typeface="Arial" charset="0"/>
          <a:ea typeface="ＭＳ Ｐゴシック" pitchFamily="1" charset="-128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AC0014"/>
          </a:solidFill>
          <a:latin typeface="Arial" charset="0"/>
          <a:ea typeface="ＭＳ Ｐゴシック" pitchFamily="1" charset="-128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AC0014"/>
          </a:solidFill>
          <a:latin typeface="Arial" charset="0"/>
          <a:ea typeface="ＭＳ Ｐゴシック" pitchFamily="1" charset="-128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AC0014"/>
          </a:solidFill>
          <a:latin typeface="Arial" charset="0"/>
          <a:ea typeface="ＭＳ Ｐゴシック" pitchFamily="1" charset="-128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AC0014"/>
          </a:solidFill>
          <a:latin typeface="Arial" charset="0"/>
          <a:ea typeface="ＭＳ Ｐゴシック" pitchFamily="1" charset="-128"/>
          <a:cs typeface="Arial" charset="0"/>
        </a:defRPr>
      </a:lvl9pPr>
    </p:titleStyle>
    <p:bodyStyle>
      <a:lvl1pPr marL="177800" indent="-1778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35000" indent="-1778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092200" indent="-1778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549400" indent="-1778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06600" indent="-1778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463800" indent="-1778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21000" indent="-1778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378200" indent="-1778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35400" indent="-1778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31747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31748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31749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31750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/>
              <a:endParaRPr lang="en-US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31751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/>
              <a:endParaRPr lang="en-US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31752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/>
              <a:endParaRPr lang="en-US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31753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/>
              <a:endParaRPr lang="en-US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31754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/>
              <a:endParaRPr lang="en-US">
                <a:solidFill>
                  <a:srgbClr val="FFFFFF"/>
                </a:solidFill>
                <a:cs typeface="+mn-cs"/>
              </a:endParaRPr>
            </a:p>
          </p:txBody>
        </p:sp>
      </p:grpSp>
      <p:sp>
        <p:nvSpPr>
          <p:cNvPr id="3175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>
              <a:solidFill>
                <a:srgbClr val="FFFFFF"/>
              </a:solidFill>
              <a:cs typeface="+mn-cs"/>
            </a:endParaRPr>
          </a:p>
        </p:txBody>
      </p:sp>
      <p:sp>
        <p:nvSpPr>
          <p:cNvPr id="3175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>
              <a:solidFill>
                <a:srgbClr val="FFFFFF"/>
              </a:solidFill>
              <a:cs typeface="+mn-cs"/>
            </a:endParaRPr>
          </a:p>
        </p:txBody>
      </p:sp>
      <p:sp>
        <p:nvSpPr>
          <p:cNvPr id="317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A72240BA-37FA-4F8A-8898-D8CC8CB62E02}" type="slidenum">
              <a:rPr lang="en-US">
                <a:solidFill>
                  <a:srgbClr val="FFFFFF"/>
                </a:solidFill>
                <a:cs typeface="+mn-cs"/>
              </a:rPr>
              <a:pPr/>
              <a:t>‹#›</a:t>
            </a:fld>
            <a:endParaRPr lang="en-US">
              <a:solidFill>
                <a:srgbClr val="FFFFFF"/>
              </a:solidFill>
              <a:cs typeface="+mn-cs"/>
            </a:endParaRPr>
          </a:p>
        </p:txBody>
      </p:sp>
      <p:sp>
        <p:nvSpPr>
          <p:cNvPr id="31758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1759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31747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31748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31749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31750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/>
              <a:endParaRPr lang="en-US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31751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/>
              <a:endParaRPr lang="en-US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31752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/>
              <a:endParaRPr lang="en-US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31753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/>
              <a:endParaRPr lang="en-US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31754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/>
              <a:endParaRPr lang="en-US">
                <a:solidFill>
                  <a:srgbClr val="FFFFFF"/>
                </a:solidFill>
                <a:cs typeface="+mn-cs"/>
              </a:endParaRPr>
            </a:p>
          </p:txBody>
        </p:sp>
      </p:grpSp>
      <p:sp>
        <p:nvSpPr>
          <p:cNvPr id="3175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>
              <a:solidFill>
                <a:srgbClr val="FFFFFF"/>
              </a:solidFill>
              <a:cs typeface="+mn-cs"/>
            </a:endParaRPr>
          </a:p>
        </p:txBody>
      </p:sp>
      <p:sp>
        <p:nvSpPr>
          <p:cNvPr id="3175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>
              <a:solidFill>
                <a:srgbClr val="FFFFFF"/>
              </a:solidFill>
              <a:cs typeface="+mn-cs"/>
            </a:endParaRPr>
          </a:p>
        </p:txBody>
      </p:sp>
      <p:sp>
        <p:nvSpPr>
          <p:cNvPr id="317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A72240BA-37FA-4F8A-8898-D8CC8CB62E02}" type="slidenum">
              <a:rPr lang="en-US">
                <a:solidFill>
                  <a:srgbClr val="FFFFFF"/>
                </a:solidFill>
                <a:cs typeface="+mn-cs"/>
              </a:rPr>
              <a:pPr/>
              <a:t>‹#›</a:t>
            </a:fld>
            <a:endParaRPr lang="en-US">
              <a:solidFill>
                <a:srgbClr val="FFFFFF"/>
              </a:solidFill>
              <a:cs typeface="+mn-cs"/>
            </a:endParaRPr>
          </a:p>
        </p:txBody>
      </p:sp>
      <p:sp>
        <p:nvSpPr>
          <p:cNvPr id="31758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1759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31747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31748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31749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31750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/>
              <a:endParaRPr lang="en-US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31751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/>
              <a:endParaRPr lang="en-US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31752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/>
              <a:endParaRPr lang="en-US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31753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/>
              <a:endParaRPr lang="en-US">
                <a:solidFill>
                  <a:srgbClr val="FFFFFF"/>
                </a:solidFill>
                <a:cs typeface="+mn-cs"/>
              </a:endParaRPr>
            </a:p>
          </p:txBody>
        </p:sp>
        <p:sp>
          <p:nvSpPr>
            <p:cNvPr id="31754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hangingPunct="0"/>
              <a:endParaRPr lang="en-US">
                <a:solidFill>
                  <a:srgbClr val="FFFFFF"/>
                </a:solidFill>
                <a:cs typeface="+mn-cs"/>
              </a:endParaRPr>
            </a:p>
          </p:txBody>
        </p:sp>
      </p:grpSp>
      <p:sp>
        <p:nvSpPr>
          <p:cNvPr id="3175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>
              <a:solidFill>
                <a:srgbClr val="FFFFFF"/>
              </a:solidFill>
              <a:cs typeface="+mn-cs"/>
            </a:endParaRPr>
          </a:p>
        </p:txBody>
      </p:sp>
      <p:sp>
        <p:nvSpPr>
          <p:cNvPr id="3175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>
              <a:solidFill>
                <a:srgbClr val="FFFFFF"/>
              </a:solidFill>
              <a:cs typeface="+mn-cs"/>
            </a:endParaRPr>
          </a:p>
        </p:txBody>
      </p:sp>
      <p:sp>
        <p:nvSpPr>
          <p:cNvPr id="317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A72240BA-37FA-4F8A-8898-D8CC8CB62E02}" type="slidenum">
              <a:rPr lang="en-US">
                <a:solidFill>
                  <a:srgbClr val="FFFFFF"/>
                </a:solidFill>
                <a:cs typeface="+mn-cs"/>
              </a:rPr>
              <a:pPr/>
              <a:t>‹#›</a:t>
            </a:fld>
            <a:endParaRPr lang="en-US">
              <a:solidFill>
                <a:srgbClr val="FFFFFF"/>
              </a:solidFill>
              <a:cs typeface="+mn-cs"/>
            </a:endParaRPr>
          </a:p>
        </p:txBody>
      </p:sp>
      <p:sp>
        <p:nvSpPr>
          <p:cNvPr id="31758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1759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609600"/>
            <a:ext cx="7772400" cy="762000"/>
          </a:xfrm>
        </p:spPr>
        <p:txBody>
          <a:bodyPr/>
          <a:lstStyle/>
          <a:p>
            <a:pPr algn="ctr" eaLnBrk="1" hangingPunct="1"/>
            <a:r>
              <a:rPr lang="en-US" b="1" smtClean="0"/>
              <a:t>Suicide &amp; Self-Injury</a:t>
            </a:r>
          </a:p>
        </p:txBody>
      </p:sp>
      <p:pic>
        <p:nvPicPr>
          <p:cNvPr id="4099" name="Picture 3" descr="Ch4pg103-Counse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1371600"/>
            <a:ext cx="5562600" cy="422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828800" y="5715000"/>
            <a:ext cx="64770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Mr. Beerbower</a:t>
            </a:r>
          </a:p>
          <a:p>
            <a:pPr algn="ctr">
              <a:spcBef>
                <a:spcPct val="50000"/>
              </a:spcBef>
            </a:pPr>
            <a:r>
              <a:rPr lang="en-US"/>
              <a:t>Health Education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500" b="1" smtClean="0">
                <a:solidFill>
                  <a:srgbClr val="FFFF00"/>
                </a:solidFill>
              </a:rPr>
              <a:t>Common thinking ERROR of a suicidal person: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b="1" u="sng" smtClean="0"/>
              <a:t>All or nothing thinking:</a:t>
            </a:r>
            <a:r>
              <a:rPr lang="en-US" sz="2400" smtClean="0"/>
              <a:t>  “If I’m not _____ then I’m a total loser.”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u="sng" smtClean="0"/>
              <a:t>Discounting the positive</a:t>
            </a:r>
            <a:r>
              <a:rPr lang="en-US" sz="2400" smtClean="0"/>
              <a:t>:  “I know I did well, but that doesn’t mean I’m all that good.  I just got lucky.”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u="sng" smtClean="0"/>
              <a:t>Emotional reasoning</a:t>
            </a:r>
            <a:r>
              <a:rPr lang="en-US" sz="2400" smtClean="0"/>
              <a:t>:  “I know this is the way it is because of the way I feel.”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u="sng" smtClean="0"/>
              <a:t>Self-centered perspective</a:t>
            </a:r>
            <a:r>
              <a:rPr lang="en-US" sz="2400" smtClean="0"/>
              <a:t>:  “I’m the only one who has it this bad.”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u="sng" smtClean="0"/>
              <a:t>Misattribution</a:t>
            </a:r>
            <a:r>
              <a:rPr lang="en-US" sz="2400" smtClean="0"/>
              <a:t>:  “I know she did this because she hates me.”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u="sng" smtClean="0"/>
              <a:t>Assuming the worst</a:t>
            </a:r>
            <a:r>
              <a:rPr lang="en-US" sz="2400" smtClean="0"/>
              <a:t>:  “I’ll never feel good again.”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u="sng" smtClean="0"/>
              <a:t>False conclusions</a:t>
            </a:r>
            <a:r>
              <a:rPr lang="en-US" sz="2400" smtClean="0"/>
              <a:t>:  “My family would be happier if I was gone.”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solidFill>
                  <a:srgbClr val="FFFF00"/>
                </a:solidFill>
              </a:rPr>
              <a:t>What can I do?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Support a school climate of mutual respect and kindness.</a:t>
            </a:r>
          </a:p>
          <a:p>
            <a:pPr eaLnBrk="1" hangingPunct="1"/>
            <a:r>
              <a:rPr lang="en-US" sz="2800" smtClean="0"/>
              <a:t>Take all threats of harm to self and others seriously.</a:t>
            </a:r>
          </a:p>
          <a:p>
            <a:pPr eaLnBrk="1" hangingPunct="1"/>
            <a:r>
              <a:rPr lang="en-US" sz="2800" smtClean="0"/>
              <a:t>Encourage counseling for those who have make a threat of harm to self or others.</a:t>
            </a:r>
          </a:p>
          <a:p>
            <a:pPr lvl="1" eaLnBrk="1" hangingPunct="1"/>
            <a:r>
              <a:rPr lang="en-US" sz="2400" i="1" smtClean="0"/>
              <a:t>Friends &amp; other teens are some of the FIRST people to notice warning signs.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838200" y="1295400"/>
            <a:ext cx="7543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7800" indent="-177800" eaLnBrk="0" hangingPunct="0">
              <a:buFontTx/>
              <a:buChar char="•"/>
            </a:pPr>
            <a:r>
              <a:rPr lang="en-US" sz="2400" dirty="0"/>
              <a:t>Self-injury is an unhealthy way to cope with emotions, stress, or traumatic events.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Self-Injury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838200" y="2225675"/>
            <a:ext cx="7543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7800" indent="-177800" eaLnBrk="0" hangingPunct="0">
              <a:buFontTx/>
              <a:buChar char="•"/>
            </a:pPr>
            <a:r>
              <a:rPr lang="en-US" sz="2400" b="1" dirty="0"/>
              <a:t>Cutting</a:t>
            </a:r>
            <a:r>
              <a:rPr lang="en-US" sz="2400" dirty="0"/>
              <a:t> is the use of a sharp object to intentionally cut or scratch one’s body deep enough to bleed. </a:t>
            </a:r>
          </a:p>
        </p:txBody>
      </p:sp>
      <p:pic>
        <p:nvPicPr>
          <p:cNvPr id="28677" name="Picture 5" descr="EndSecti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34325" y="5626100"/>
            <a:ext cx="1077913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838200" y="3200400"/>
            <a:ext cx="7543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7800" indent="-177800" eaLnBrk="0" hangingPunct="0">
              <a:buFontTx/>
              <a:buChar char="•"/>
            </a:pPr>
            <a:r>
              <a:rPr lang="en-US" sz="2400" dirty="0"/>
              <a:t>Burning the skin on purpose with a lighted match or cigarette is another.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/>
      <p:bldP spid="2867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Depression</a:t>
            </a:r>
          </a:p>
        </p:txBody>
      </p:sp>
      <p:sp>
        <p:nvSpPr>
          <p:cNvPr id="57347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457200" y="1371600"/>
            <a:ext cx="3929063" cy="4191000"/>
          </a:xfrm>
        </p:spPr>
        <p:txBody>
          <a:bodyPr/>
          <a:lstStyle/>
          <a:p>
            <a:r>
              <a:rPr lang="en-US">
                <a:solidFill>
                  <a:schemeClr val="folHlink"/>
                </a:solidFill>
              </a:rPr>
              <a:t>Mild depression</a:t>
            </a:r>
            <a:r>
              <a:rPr lang="en-US"/>
              <a:t> if diagnosed with two to four symptoms for the duration of at least two weeks</a:t>
            </a:r>
          </a:p>
        </p:txBody>
      </p:sp>
      <p:sp>
        <p:nvSpPr>
          <p:cNvPr id="57348" name="Rectangle 4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4953000" y="1371600"/>
            <a:ext cx="3929063" cy="4191000"/>
          </a:xfrm>
        </p:spPr>
        <p:txBody>
          <a:bodyPr/>
          <a:lstStyle/>
          <a:p>
            <a:r>
              <a:rPr lang="en-US">
                <a:solidFill>
                  <a:schemeClr val="folHlink"/>
                </a:solidFill>
              </a:rPr>
              <a:t>Clinical depression</a:t>
            </a:r>
            <a:r>
              <a:rPr lang="en-US"/>
              <a:t> if diagnosed with at least five of nine general symptoms for a duration of two weeks</a:t>
            </a:r>
          </a:p>
        </p:txBody>
      </p:sp>
      <p:pic>
        <p:nvPicPr>
          <p:cNvPr id="57349" name="Picture 5" descr="j01788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3581400"/>
            <a:ext cx="3048000" cy="2971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mtClean="0"/>
              <a:t>The End!</a:t>
            </a:r>
          </a:p>
        </p:txBody>
      </p:sp>
      <p:pic>
        <p:nvPicPr>
          <p:cNvPr id="13315" name="Picture 3" descr="B00005N83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371600"/>
            <a:ext cx="5334000" cy="526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772400" cy="914400"/>
          </a:xfrm>
        </p:spPr>
        <p:txBody>
          <a:bodyPr/>
          <a:lstStyle/>
          <a:p>
            <a:pPr algn="ctr"/>
            <a:r>
              <a:rPr lang="en-US" dirty="0" smtClean="0"/>
              <a:t>Question: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219200"/>
            <a:ext cx="7772400" cy="4114800"/>
          </a:xfrm>
        </p:spPr>
        <p:txBody>
          <a:bodyPr/>
          <a:lstStyle/>
          <a:p>
            <a:r>
              <a:rPr lang="en-US" sz="3000" dirty="0" smtClean="0"/>
              <a:t>Is suicide problem in McHenry and why?</a:t>
            </a:r>
          </a:p>
          <a:p>
            <a:r>
              <a:rPr lang="en-US" sz="3000" dirty="0" smtClean="0"/>
              <a:t>Is cutting and self harm a problem at West Campus and why?</a:t>
            </a:r>
          </a:p>
          <a:p>
            <a:r>
              <a:rPr lang="en-US" sz="3000" dirty="0" smtClean="0"/>
              <a:t>What are some reasons that these things happen?</a:t>
            </a:r>
            <a:endParaRPr lang="en-US" sz="3000" dirty="0"/>
          </a:p>
        </p:txBody>
      </p:sp>
    </p:spTree>
  </p:cSld>
  <p:clrMapOvr>
    <a:masterClrMapping/>
  </p:clrMapOvr>
  <p:transition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SectionContentSlide-W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25" y="533400"/>
            <a:ext cx="8766175" cy="548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762000" y="1066800"/>
            <a:ext cx="7696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b="1">
                <a:solidFill>
                  <a:srgbClr val="0082D1"/>
                </a:solidFill>
              </a:rPr>
              <a:t>Health Stats  </a:t>
            </a:r>
            <a:r>
              <a:rPr lang="en-US"/>
              <a:t>What relationship is there between risk of depression and how connected teens feel to their school?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685800" y="5105400"/>
            <a:ext cx="7620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1257300" eaLnBrk="0" hangingPunct="0"/>
            <a:r>
              <a:rPr lang="en-US"/>
              <a:t>What could make someone feel very connected to school? What could make someone feel disconnected?</a:t>
            </a:r>
          </a:p>
        </p:txBody>
      </p:sp>
      <p:pic>
        <p:nvPicPr>
          <p:cNvPr id="5125" name="Picture 5" descr="WU-writingbox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5143500"/>
            <a:ext cx="1087438" cy="28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6" descr="Ch4pge94-WUchart_se509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62100" y="1752600"/>
            <a:ext cx="6019800" cy="334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772400" cy="685800"/>
          </a:xfrm>
        </p:spPr>
        <p:txBody>
          <a:bodyPr/>
          <a:lstStyle/>
          <a:p>
            <a:pPr algn="ctr" eaLnBrk="1" hangingPunct="1"/>
            <a:r>
              <a:rPr lang="en-US" sz="4800" b="1" smtClean="0">
                <a:solidFill>
                  <a:srgbClr val="FFFF00"/>
                </a:solidFill>
              </a:rPr>
              <a:t>Suicide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9906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solidFill>
                  <a:srgbClr val="66FF33"/>
                </a:solidFill>
              </a:rPr>
              <a:t>Suicide is now the </a:t>
            </a:r>
            <a:r>
              <a:rPr lang="en-US" sz="2800" b="1" dirty="0" smtClean="0">
                <a:solidFill>
                  <a:srgbClr val="66FF33"/>
                </a:solidFill>
              </a:rPr>
              <a:t>3</a:t>
            </a:r>
            <a:r>
              <a:rPr lang="en-US" sz="2800" b="1" baseline="30000" dirty="0" smtClean="0">
                <a:solidFill>
                  <a:srgbClr val="66FF33"/>
                </a:solidFill>
              </a:rPr>
              <a:t>rd</a:t>
            </a:r>
            <a:r>
              <a:rPr lang="en-US" sz="2800" dirty="0" smtClean="0">
                <a:solidFill>
                  <a:srgbClr val="66FF33"/>
                </a:solidFill>
              </a:rPr>
              <a:t> </a:t>
            </a:r>
            <a:r>
              <a:rPr lang="en-US" sz="2800" dirty="0" smtClean="0">
                <a:solidFill>
                  <a:srgbClr val="66FF33"/>
                </a:solidFill>
              </a:rPr>
              <a:t>leading cause of death among 15-24 yr olds</a:t>
            </a:r>
            <a:r>
              <a:rPr lang="en-US" sz="2800" dirty="0" smtClean="0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Top 5 (2006 CDC)</a:t>
            </a:r>
          </a:p>
          <a:p>
            <a:pPr lvl="2" eaLnBrk="1" hangingPunct="1">
              <a:lnSpc>
                <a:spcPct val="90000"/>
              </a:lnSpc>
              <a:buNone/>
            </a:pPr>
            <a:r>
              <a:rPr lang="en-US" sz="1800" dirty="0" smtClean="0"/>
              <a:t>1.Accidents   2.Homicide  3.Suicide  4.Cancer   5.Heart Disease</a:t>
            </a:r>
            <a:endParaRPr lang="en-US" sz="1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solidFill>
                  <a:srgbClr val="FFFF00"/>
                </a:solidFill>
              </a:rPr>
              <a:t>Warning Signs </a:t>
            </a:r>
            <a:r>
              <a:rPr lang="en-US" sz="2400" i="1" dirty="0" smtClean="0">
                <a:solidFill>
                  <a:srgbClr val="FFFF00"/>
                </a:solidFill>
              </a:rPr>
              <a:t>(Risk Factors):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Verbal suicide threats such as, “You’d be better off without me.” or “Maybe I won’t be around.”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Expressions of hopelessness and helplessness.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Frequent thoughts of death or suicide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Previous suicide attempts.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Daring or risk-taking behavior.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Personality changes.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Neglect for appearance or personal hygiene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Depression.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Giving away prized possessions.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Lack of interest in future plans. 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“a permanent solution for</a:t>
            </a:r>
            <a:br>
              <a:rPr lang="en-US"/>
            </a:br>
            <a:r>
              <a:rPr lang="en-US"/>
              <a:t>a temporary problem”</a:t>
            </a:r>
          </a:p>
        </p:txBody>
      </p:sp>
      <p:sp>
        <p:nvSpPr>
          <p:cNvPr id="614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As a peer, you are the first line of defense</a:t>
            </a:r>
          </a:p>
          <a:p>
            <a:r>
              <a:rPr lang="en-US"/>
              <a:t>Before even parents and counselors, </a:t>
            </a:r>
            <a:r>
              <a:rPr lang="en-US" b="1"/>
              <a:t>friends</a:t>
            </a:r>
            <a:r>
              <a:rPr lang="en-US"/>
              <a:t> often recognize the warning signs of suicide first</a:t>
            </a:r>
          </a:p>
        </p:txBody>
      </p:sp>
      <p:pic>
        <p:nvPicPr>
          <p:cNvPr id="6148" name="Picture 4" descr="j017874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4572000"/>
            <a:ext cx="3200400" cy="2133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Statistics</a:t>
            </a:r>
          </a:p>
        </p:txBody>
      </p:sp>
      <p:sp>
        <p:nvSpPr>
          <p:cNvPr id="409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685800" y="1600200"/>
            <a:ext cx="8007350" cy="4724400"/>
          </a:xfrm>
        </p:spPr>
        <p:txBody>
          <a:bodyPr/>
          <a:lstStyle/>
          <a:p>
            <a:r>
              <a:rPr lang="en-US" sz="3100"/>
              <a:t>Over 30,000 people in the US commit suicide (teens have highest rate)</a:t>
            </a:r>
          </a:p>
          <a:p>
            <a:r>
              <a:rPr lang="en-US" sz="3100"/>
              <a:t>A person dies by suicide every 18 minutes</a:t>
            </a:r>
          </a:p>
          <a:p>
            <a:r>
              <a:rPr lang="en-US" sz="3100"/>
              <a:t>An attempt is made about once a minute</a:t>
            </a:r>
          </a:p>
          <a:p>
            <a:r>
              <a:rPr lang="en-US" sz="3100"/>
              <a:t>There are four male suicides for every one female (twice as many female attempts)</a:t>
            </a:r>
          </a:p>
          <a:p>
            <a:r>
              <a:rPr lang="en-US" sz="3100"/>
              <a:t>Suicide in teens is up 196% in last 15 yrs.</a:t>
            </a:r>
          </a:p>
          <a:p>
            <a:r>
              <a:rPr lang="en-US" sz="3100"/>
              <a:t>95% of suicidal people don’t want to die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772400" cy="990600"/>
          </a:xfrm>
        </p:spPr>
        <p:txBody>
          <a:bodyPr/>
          <a:lstStyle/>
          <a:p>
            <a:pPr algn="ctr" eaLnBrk="1" hangingPunct="1"/>
            <a:r>
              <a:rPr lang="en-US" smtClean="0">
                <a:solidFill>
                  <a:srgbClr val="FFFF00"/>
                </a:solidFill>
              </a:rPr>
              <a:t>Suicide Prevention</a:t>
            </a:r>
            <a:endParaRPr lang="en-US" sz="4000" smtClean="0">
              <a:solidFill>
                <a:srgbClr val="FFFF00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524000"/>
            <a:ext cx="7772400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>
                <a:solidFill>
                  <a:srgbClr val="FFFF00"/>
                </a:solidFill>
              </a:rPr>
              <a:t>Protective Factors:</a:t>
            </a:r>
            <a:r>
              <a:rPr lang="en-US" sz="2800" smtClean="0"/>
              <a:t>  If a person is at risk for suicide, there are some factors that can help reduce the risk.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seeking treatment for any mental disorders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seeking treatment for alcohol or drug abuse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establishing a connection with school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developing closer relationships with family and friends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>
                <a:solidFill>
                  <a:srgbClr val="FFFF00"/>
                </a:solidFill>
              </a:rPr>
              <a:t>Cluster Suicides</a:t>
            </a:r>
            <a:r>
              <a:rPr lang="en-US" sz="2800" smtClean="0"/>
              <a:t>:  are series of suicides that occur within a short period of time in the same peer group or community. 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>
                <a:solidFill>
                  <a:srgbClr val="66FF33"/>
                </a:solidFill>
              </a:rPr>
              <a:t>These can occur because of a pact between friends or in response to an initial suicide.</a:t>
            </a:r>
            <a:r>
              <a:rPr lang="en-US" sz="2400" smtClean="0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>
                <a:solidFill>
                  <a:srgbClr val="66FF33"/>
                </a:solidFill>
              </a:rPr>
              <a:t>Immediate counseling for peers is very important</a:t>
            </a:r>
            <a:r>
              <a:rPr lang="en-US" sz="2400" smtClean="0"/>
              <a:t> 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685800"/>
            <a:ext cx="7924800" cy="762000"/>
          </a:xfrm>
        </p:spPr>
        <p:txBody>
          <a:bodyPr/>
          <a:lstStyle/>
          <a:p>
            <a:pPr eaLnBrk="1" hangingPunct="1"/>
            <a:r>
              <a:rPr lang="en-US" sz="3500" b="1" smtClean="0">
                <a:solidFill>
                  <a:srgbClr val="FFFF00"/>
                </a:solidFill>
              </a:rPr>
              <a:t>What To Do If You Think Someone Is Suicidal</a:t>
            </a:r>
            <a:endParaRPr lang="en-US" sz="3500" smtClean="0">
              <a:solidFill>
                <a:srgbClr val="FFFF00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Trust your instincts that the person may be in trouble.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Talk with the person about your concerns. Communication needs to include LISTENING.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Ask direct questions without being judgmental. Determine if the person has a specific plan to carry out the suicide. The more detailed the plan, the greater the risk.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Get professional help, even if the person resists.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Do not leave the person alone.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Do not swear to secrecy.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Do not act shocked or judgmental.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Do not counsel the person yourself. 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likely to attempt if they…</a:t>
            </a:r>
          </a:p>
        </p:txBody>
      </p:sp>
      <p:sp>
        <p:nvSpPr>
          <p:cNvPr id="1945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Abuse alcohol and other drugs</a:t>
            </a:r>
          </a:p>
          <a:p>
            <a:r>
              <a:rPr lang="en-US"/>
              <a:t>Have experienced the death of a parent, parental separation, or parental divorce</a:t>
            </a:r>
          </a:p>
          <a:p>
            <a:r>
              <a:rPr lang="en-US"/>
              <a:t>Feel alienated from family or friends</a:t>
            </a:r>
          </a:p>
          <a:p>
            <a:r>
              <a:rPr lang="en-US"/>
              <a:t>Are teased or rejected by peers</a:t>
            </a:r>
          </a:p>
          <a:p>
            <a:r>
              <a:rPr lang="en-US"/>
              <a:t>Have difficulty coping with body changes and sexuality</a:t>
            </a:r>
          </a:p>
        </p:txBody>
      </p:sp>
      <p:pic>
        <p:nvPicPr>
          <p:cNvPr id="19460" name="Picture 4" descr="j01958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914400"/>
            <a:ext cx="1271588" cy="16764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 build="p"/>
    </p:bldLst>
  </p:timing>
</p:sld>
</file>

<file path=ppt/theme/theme1.xml><?xml version="1.0" encoding="utf-8"?>
<a:theme xmlns:a="http://schemas.openxmlformats.org/drawingml/2006/main" name="Factory">
  <a:themeElements>
    <a:clrScheme name="Factory 1">
      <a:dk1>
        <a:srgbClr val="000054"/>
      </a:dk1>
      <a:lt1>
        <a:srgbClr val="EAEAEA"/>
      </a:lt1>
      <a:dk2>
        <a:srgbClr val="00007A"/>
      </a:dk2>
      <a:lt2>
        <a:srgbClr val="EBD189"/>
      </a:lt2>
      <a:accent1>
        <a:srgbClr val="FCAB40"/>
      </a:accent1>
      <a:accent2>
        <a:srgbClr val="555BAD"/>
      </a:accent2>
      <a:accent3>
        <a:srgbClr val="AAAABE"/>
      </a:accent3>
      <a:accent4>
        <a:srgbClr val="C8C8C8"/>
      </a:accent4>
      <a:accent5>
        <a:srgbClr val="FDD2AF"/>
      </a:accent5>
      <a:accent6>
        <a:srgbClr val="4C529C"/>
      </a:accent6>
      <a:hlink>
        <a:srgbClr val="B97C01"/>
      </a:hlink>
      <a:folHlink>
        <a:srgbClr val="CCFF33"/>
      </a:folHlink>
    </a:clrScheme>
    <a:fontScheme name="Factory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actory 1">
        <a:dk1>
          <a:srgbClr val="000054"/>
        </a:dk1>
        <a:lt1>
          <a:srgbClr val="EAEAEA"/>
        </a:lt1>
        <a:dk2>
          <a:srgbClr val="00007A"/>
        </a:dk2>
        <a:lt2>
          <a:srgbClr val="EBD189"/>
        </a:lt2>
        <a:accent1>
          <a:srgbClr val="FCAB40"/>
        </a:accent1>
        <a:accent2>
          <a:srgbClr val="555BAD"/>
        </a:accent2>
        <a:accent3>
          <a:srgbClr val="AAAABE"/>
        </a:accent3>
        <a:accent4>
          <a:srgbClr val="C8C8C8"/>
        </a:accent4>
        <a:accent5>
          <a:srgbClr val="FDD2AF"/>
        </a:accent5>
        <a:accent6>
          <a:srgbClr val="4C529C"/>
        </a:accent6>
        <a:hlink>
          <a:srgbClr val="B97C01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 2">
        <a:dk1>
          <a:srgbClr val="000000"/>
        </a:dk1>
        <a:lt1>
          <a:srgbClr val="FFFFCC"/>
        </a:lt1>
        <a:dk2>
          <a:srgbClr val="993300"/>
        </a:dk2>
        <a:lt2>
          <a:srgbClr val="EDE1AF"/>
        </a:lt2>
        <a:accent1>
          <a:srgbClr val="CAC0E2"/>
        </a:accent1>
        <a:accent2>
          <a:srgbClr val="DFC977"/>
        </a:accent2>
        <a:accent3>
          <a:srgbClr val="FFFFE2"/>
        </a:accent3>
        <a:accent4>
          <a:srgbClr val="000000"/>
        </a:accent4>
        <a:accent5>
          <a:srgbClr val="E1DCEE"/>
        </a:accent5>
        <a:accent6>
          <a:srgbClr val="CAB66B"/>
        </a:accent6>
        <a:hlink>
          <a:srgbClr val="660033"/>
        </a:hlink>
        <a:folHlink>
          <a:srgbClr val="99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ctory 3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1A1A1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ctory 4">
        <a:dk1>
          <a:srgbClr val="481800"/>
        </a:dk1>
        <a:lt1>
          <a:srgbClr val="EAEAEA"/>
        </a:lt1>
        <a:dk2>
          <a:srgbClr val="762700"/>
        </a:dk2>
        <a:lt2>
          <a:srgbClr val="EBD189"/>
        </a:lt2>
        <a:accent1>
          <a:srgbClr val="FCAB40"/>
        </a:accent1>
        <a:accent2>
          <a:srgbClr val="AD717F"/>
        </a:accent2>
        <a:accent3>
          <a:srgbClr val="BDACAA"/>
        </a:accent3>
        <a:accent4>
          <a:srgbClr val="C8C8C8"/>
        </a:accent4>
        <a:accent5>
          <a:srgbClr val="FDD2AF"/>
        </a:accent5>
        <a:accent6>
          <a:srgbClr val="9C6672"/>
        </a:accent6>
        <a:hlink>
          <a:srgbClr val="FFFF99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 5">
        <a:dk1>
          <a:srgbClr val="330066"/>
        </a:dk1>
        <a:lt1>
          <a:srgbClr val="EAEAEA"/>
        </a:lt1>
        <a:dk2>
          <a:srgbClr val="4E009C"/>
        </a:dk2>
        <a:lt2>
          <a:srgbClr val="EBD189"/>
        </a:lt2>
        <a:accent1>
          <a:srgbClr val="FCAB40"/>
        </a:accent1>
        <a:accent2>
          <a:srgbClr val="8871BB"/>
        </a:accent2>
        <a:accent3>
          <a:srgbClr val="B2AACB"/>
        </a:accent3>
        <a:accent4>
          <a:srgbClr val="C8C8C8"/>
        </a:accent4>
        <a:accent5>
          <a:srgbClr val="FDD2AF"/>
        </a:accent5>
        <a:accent6>
          <a:srgbClr val="7B66A9"/>
        </a:accent6>
        <a:hlink>
          <a:srgbClr val="99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 6">
        <a:dk1>
          <a:srgbClr val="454425"/>
        </a:dk1>
        <a:lt1>
          <a:srgbClr val="EAEAEA"/>
        </a:lt1>
        <a:dk2>
          <a:srgbClr val="4D6A2A"/>
        </a:dk2>
        <a:lt2>
          <a:srgbClr val="EBD189"/>
        </a:lt2>
        <a:accent1>
          <a:srgbClr val="FCAB40"/>
        </a:accent1>
        <a:accent2>
          <a:srgbClr val="A59E79"/>
        </a:accent2>
        <a:accent3>
          <a:srgbClr val="B2B9AC"/>
        </a:accent3>
        <a:accent4>
          <a:srgbClr val="C8C8C8"/>
        </a:accent4>
        <a:accent5>
          <a:srgbClr val="FDD2AF"/>
        </a:accent5>
        <a:accent6>
          <a:srgbClr val="958F6D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 7">
        <a:dk1>
          <a:srgbClr val="3C2924"/>
        </a:dk1>
        <a:lt1>
          <a:srgbClr val="EAEAEA"/>
        </a:lt1>
        <a:dk2>
          <a:srgbClr val="0D0A46"/>
        </a:dk2>
        <a:lt2>
          <a:srgbClr val="EBD189"/>
        </a:lt2>
        <a:accent1>
          <a:srgbClr val="FCAB40"/>
        </a:accent1>
        <a:accent2>
          <a:srgbClr val="633D4E"/>
        </a:accent2>
        <a:accent3>
          <a:srgbClr val="AAAAB0"/>
        </a:accent3>
        <a:accent4>
          <a:srgbClr val="C8C8C8"/>
        </a:accent4>
        <a:accent5>
          <a:srgbClr val="FDD2AF"/>
        </a:accent5>
        <a:accent6>
          <a:srgbClr val="593646"/>
        </a:accent6>
        <a:hlink>
          <a:srgbClr val="FFCC66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Glass Layers">
  <a:themeElements>
    <a:clrScheme name="Glass Layers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Glass Layer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lass Layers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Layers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Glass Layers">
  <a:themeElements>
    <a:clrScheme name="Glass Layers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Glass Layer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lass Layers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Layers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Glass Layers">
  <a:themeElements>
    <a:clrScheme name="Glass Layers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Glass Layer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lass Layers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Layers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actory 4">
    <a:dk1>
      <a:srgbClr val="481800"/>
    </a:dk1>
    <a:lt1>
      <a:srgbClr val="EAEAEA"/>
    </a:lt1>
    <a:dk2>
      <a:srgbClr val="762700"/>
    </a:dk2>
    <a:lt2>
      <a:srgbClr val="EBD189"/>
    </a:lt2>
    <a:accent1>
      <a:srgbClr val="FCAB40"/>
    </a:accent1>
    <a:accent2>
      <a:srgbClr val="AD717F"/>
    </a:accent2>
    <a:accent3>
      <a:srgbClr val="BDACAA"/>
    </a:accent3>
    <a:accent4>
      <a:srgbClr val="C8C8C8"/>
    </a:accent4>
    <a:accent5>
      <a:srgbClr val="FDD2AF"/>
    </a:accent5>
    <a:accent6>
      <a:srgbClr val="9C6672"/>
    </a:accent6>
    <a:hlink>
      <a:srgbClr val="FFFF99"/>
    </a:hlink>
    <a:folHlink>
      <a:srgbClr val="CC9900"/>
    </a:folHlink>
  </a:clrScheme>
</a:themeOverride>
</file>

<file path=ppt/theme/themeOverride2.xml><?xml version="1.0" encoding="utf-8"?>
<a:themeOverride xmlns:a="http://schemas.openxmlformats.org/drawingml/2006/main">
  <a:clrScheme name="Factory 4">
    <a:dk1>
      <a:srgbClr val="481800"/>
    </a:dk1>
    <a:lt1>
      <a:srgbClr val="EAEAEA"/>
    </a:lt1>
    <a:dk2>
      <a:srgbClr val="762700"/>
    </a:dk2>
    <a:lt2>
      <a:srgbClr val="EBD189"/>
    </a:lt2>
    <a:accent1>
      <a:srgbClr val="FCAB40"/>
    </a:accent1>
    <a:accent2>
      <a:srgbClr val="AD717F"/>
    </a:accent2>
    <a:accent3>
      <a:srgbClr val="BDACAA"/>
    </a:accent3>
    <a:accent4>
      <a:srgbClr val="C8C8C8"/>
    </a:accent4>
    <a:accent5>
      <a:srgbClr val="FDD2AF"/>
    </a:accent5>
    <a:accent6>
      <a:srgbClr val="9C6672"/>
    </a:accent6>
    <a:hlink>
      <a:srgbClr val="FFFF99"/>
    </a:hlink>
    <a:folHlink>
      <a:srgbClr val="CC9900"/>
    </a:folHlink>
  </a:clrScheme>
</a:themeOverride>
</file>

<file path=ppt/theme/themeOverride3.xml><?xml version="1.0" encoding="utf-8"?>
<a:themeOverride xmlns:a="http://schemas.openxmlformats.org/drawingml/2006/main">
  <a:clrScheme name="Factory 4">
    <a:dk1>
      <a:srgbClr val="481800"/>
    </a:dk1>
    <a:lt1>
      <a:srgbClr val="EAEAEA"/>
    </a:lt1>
    <a:dk2>
      <a:srgbClr val="762700"/>
    </a:dk2>
    <a:lt2>
      <a:srgbClr val="EBD189"/>
    </a:lt2>
    <a:accent1>
      <a:srgbClr val="FCAB40"/>
    </a:accent1>
    <a:accent2>
      <a:srgbClr val="AD717F"/>
    </a:accent2>
    <a:accent3>
      <a:srgbClr val="BDACAA"/>
    </a:accent3>
    <a:accent4>
      <a:srgbClr val="C8C8C8"/>
    </a:accent4>
    <a:accent5>
      <a:srgbClr val="FDD2AF"/>
    </a:accent5>
    <a:accent6>
      <a:srgbClr val="9C6672"/>
    </a:accent6>
    <a:hlink>
      <a:srgbClr val="FFFF99"/>
    </a:hlink>
    <a:folHlink>
      <a:srgbClr val="CC9900"/>
    </a:folHlink>
  </a:clrScheme>
</a:themeOverride>
</file>

<file path=ppt/theme/themeOverride4.xml><?xml version="1.0" encoding="utf-8"?>
<a:themeOverride xmlns:a="http://schemas.openxmlformats.org/drawingml/2006/main">
  <a:clrScheme name="Factory 4">
    <a:dk1>
      <a:srgbClr val="481800"/>
    </a:dk1>
    <a:lt1>
      <a:srgbClr val="EAEAEA"/>
    </a:lt1>
    <a:dk2>
      <a:srgbClr val="762700"/>
    </a:dk2>
    <a:lt2>
      <a:srgbClr val="EBD189"/>
    </a:lt2>
    <a:accent1>
      <a:srgbClr val="FCAB40"/>
    </a:accent1>
    <a:accent2>
      <a:srgbClr val="AD717F"/>
    </a:accent2>
    <a:accent3>
      <a:srgbClr val="BDACAA"/>
    </a:accent3>
    <a:accent4>
      <a:srgbClr val="C8C8C8"/>
    </a:accent4>
    <a:accent5>
      <a:srgbClr val="FDD2AF"/>
    </a:accent5>
    <a:accent6>
      <a:srgbClr val="9C6672"/>
    </a:accent6>
    <a:hlink>
      <a:srgbClr val="FFFF99"/>
    </a:hlink>
    <a:folHlink>
      <a:srgbClr val="CC9900"/>
    </a:folHlink>
  </a:clrScheme>
</a:themeOverride>
</file>

<file path=ppt/theme/themeOverride5.xml><?xml version="1.0" encoding="utf-8"?>
<a:themeOverride xmlns:a="http://schemas.openxmlformats.org/drawingml/2006/main">
  <a:clrScheme name="Factory 4">
    <a:dk1>
      <a:srgbClr val="481800"/>
    </a:dk1>
    <a:lt1>
      <a:srgbClr val="EAEAEA"/>
    </a:lt1>
    <a:dk2>
      <a:srgbClr val="762700"/>
    </a:dk2>
    <a:lt2>
      <a:srgbClr val="EBD189"/>
    </a:lt2>
    <a:accent1>
      <a:srgbClr val="FCAB40"/>
    </a:accent1>
    <a:accent2>
      <a:srgbClr val="AD717F"/>
    </a:accent2>
    <a:accent3>
      <a:srgbClr val="BDACAA"/>
    </a:accent3>
    <a:accent4>
      <a:srgbClr val="C8C8C8"/>
    </a:accent4>
    <a:accent5>
      <a:srgbClr val="FDD2AF"/>
    </a:accent5>
    <a:accent6>
      <a:srgbClr val="9C6672"/>
    </a:accent6>
    <a:hlink>
      <a:srgbClr val="FFFF99"/>
    </a:hlink>
    <a:folHlink>
      <a:srgbClr val="CC9900"/>
    </a:folHlink>
  </a:clrScheme>
</a:themeOverride>
</file>

<file path=ppt/theme/themeOverride6.xml><?xml version="1.0" encoding="utf-8"?>
<a:themeOverride xmlns:a="http://schemas.openxmlformats.org/drawingml/2006/main">
  <a:clrScheme name="Factory 4">
    <a:dk1>
      <a:srgbClr val="481800"/>
    </a:dk1>
    <a:lt1>
      <a:srgbClr val="EAEAEA"/>
    </a:lt1>
    <a:dk2>
      <a:srgbClr val="762700"/>
    </a:dk2>
    <a:lt2>
      <a:srgbClr val="EBD189"/>
    </a:lt2>
    <a:accent1>
      <a:srgbClr val="FCAB40"/>
    </a:accent1>
    <a:accent2>
      <a:srgbClr val="AD717F"/>
    </a:accent2>
    <a:accent3>
      <a:srgbClr val="BDACAA"/>
    </a:accent3>
    <a:accent4>
      <a:srgbClr val="C8C8C8"/>
    </a:accent4>
    <a:accent5>
      <a:srgbClr val="FDD2AF"/>
    </a:accent5>
    <a:accent6>
      <a:srgbClr val="9C6672"/>
    </a:accent6>
    <a:hlink>
      <a:srgbClr val="FFFF99"/>
    </a:hlink>
    <a:folHlink>
      <a:srgbClr val="CC9900"/>
    </a:folHlink>
  </a:clrScheme>
</a:themeOverride>
</file>

<file path=ppt/theme/themeOverride7.xml><?xml version="1.0" encoding="utf-8"?>
<a:themeOverride xmlns:a="http://schemas.openxmlformats.org/drawingml/2006/main">
  <a:clrScheme name="Factory 4">
    <a:dk1>
      <a:srgbClr val="481800"/>
    </a:dk1>
    <a:lt1>
      <a:srgbClr val="EAEAEA"/>
    </a:lt1>
    <a:dk2>
      <a:srgbClr val="762700"/>
    </a:dk2>
    <a:lt2>
      <a:srgbClr val="EBD189"/>
    </a:lt2>
    <a:accent1>
      <a:srgbClr val="FCAB40"/>
    </a:accent1>
    <a:accent2>
      <a:srgbClr val="AD717F"/>
    </a:accent2>
    <a:accent3>
      <a:srgbClr val="BDACAA"/>
    </a:accent3>
    <a:accent4>
      <a:srgbClr val="C8C8C8"/>
    </a:accent4>
    <a:accent5>
      <a:srgbClr val="FDD2AF"/>
    </a:accent5>
    <a:accent6>
      <a:srgbClr val="9C6672"/>
    </a:accent6>
    <a:hlink>
      <a:srgbClr val="FFFF99"/>
    </a:hlink>
    <a:folHlink>
      <a:srgbClr val="CC99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789</Words>
  <Application>Microsoft Office PowerPoint</Application>
  <PresentationFormat>On-screen Show (4:3)</PresentationFormat>
  <Paragraphs>81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Wingdings</vt:lpstr>
      <vt:lpstr>ＭＳ Ｐゴシック</vt:lpstr>
      <vt:lpstr>Factory</vt:lpstr>
      <vt:lpstr>Blank Presentation</vt:lpstr>
      <vt:lpstr>Glass Layers</vt:lpstr>
      <vt:lpstr>1_Glass Layers</vt:lpstr>
      <vt:lpstr>2_Glass Layers</vt:lpstr>
      <vt:lpstr>Suicide &amp; Self-Injury</vt:lpstr>
      <vt:lpstr>Question:</vt:lpstr>
      <vt:lpstr>Slide 3</vt:lpstr>
      <vt:lpstr>Suicide</vt:lpstr>
      <vt:lpstr>“a permanent solution for a temporary problem”</vt:lpstr>
      <vt:lpstr>Statistics</vt:lpstr>
      <vt:lpstr>Suicide Prevention</vt:lpstr>
      <vt:lpstr>What To Do If You Think Someone Is Suicidal</vt:lpstr>
      <vt:lpstr>More likely to attempt if they…</vt:lpstr>
      <vt:lpstr>Common thinking ERROR of a suicidal person:</vt:lpstr>
      <vt:lpstr>What can I do?</vt:lpstr>
      <vt:lpstr>Self-Injury</vt:lpstr>
      <vt:lpstr>Depression</vt:lpstr>
      <vt:lpstr>The End!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Suicide &amp; Self-Injury</dc:title>
  <dc:creator>Owner</dc:creator>
  <cp:lastModifiedBy>Owner</cp:lastModifiedBy>
  <cp:revision>6</cp:revision>
  <dcterms:created xsi:type="dcterms:W3CDTF">2007-08-22T15:04:20Z</dcterms:created>
  <dcterms:modified xsi:type="dcterms:W3CDTF">2012-05-24T14:39:53Z</dcterms:modified>
</cp:coreProperties>
</file>