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3" r:id="rId2"/>
    <p:sldMasterId id="2147483698" r:id="rId3"/>
  </p:sldMasterIdLst>
  <p:notesMasterIdLst>
    <p:notesMasterId r:id="rId36"/>
  </p:notesMasterIdLst>
  <p:sldIdLst>
    <p:sldId id="257" r:id="rId4"/>
    <p:sldId id="258" r:id="rId5"/>
    <p:sldId id="259" r:id="rId6"/>
    <p:sldId id="260" r:id="rId7"/>
    <p:sldId id="261" r:id="rId8"/>
    <p:sldId id="262" r:id="rId9"/>
    <p:sldId id="296" r:id="rId10"/>
    <p:sldId id="263" r:id="rId11"/>
    <p:sldId id="264" r:id="rId12"/>
    <p:sldId id="265" r:id="rId13"/>
    <p:sldId id="266" r:id="rId14"/>
    <p:sldId id="267" r:id="rId15"/>
    <p:sldId id="268" r:id="rId16"/>
    <p:sldId id="269" r:id="rId17"/>
    <p:sldId id="271" r:id="rId18"/>
    <p:sldId id="272" r:id="rId19"/>
    <p:sldId id="301" r:id="rId20"/>
    <p:sldId id="292" r:id="rId21"/>
    <p:sldId id="273" r:id="rId22"/>
    <p:sldId id="274" r:id="rId23"/>
    <p:sldId id="275" r:id="rId24"/>
    <p:sldId id="276" r:id="rId25"/>
    <p:sldId id="277" r:id="rId26"/>
    <p:sldId id="278" r:id="rId27"/>
    <p:sldId id="279" r:id="rId28"/>
    <p:sldId id="280" r:id="rId29"/>
    <p:sldId id="297" r:id="rId30"/>
    <p:sldId id="281" r:id="rId31"/>
    <p:sldId id="299" r:id="rId32"/>
    <p:sldId id="282" r:id="rId33"/>
    <p:sldId id="283" r:id="rId34"/>
    <p:sldId id="300"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6600"/>
    <a:srgbClr val="CC6600"/>
    <a:srgbClr val="66FF33"/>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93" autoAdjust="0"/>
  </p:normalViewPr>
  <p:slideViewPr>
    <p:cSldViewPr>
      <p:cViewPr varScale="1">
        <p:scale>
          <a:sx n="84" d="100"/>
          <a:sy n="84" d="100"/>
        </p:scale>
        <p:origin x="-1608"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270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notesMaster" Target="notesMasters/notesMaster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74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FC7431C-7D23-42D6-A226-F30DA00AA0D3}" type="slidenum">
              <a:rPr lang="en-US"/>
              <a:pPr>
                <a:defRPr/>
              </a:pPr>
              <a:t>‹#›</a:t>
            </a:fld>
            <a:endParaRPr lang="en-US"/>
          </a:p>
        </p:txBody>
      </p:sp>
    </p:spTree>
    <p:extLst>
      <p:ext uri="{BB962C8B-B14F-4D97-AF65-F5344CB8AC3E}">
        <p14:creationId xmlns:p14="http://schemas.microsoft.com/office/powerpoint/2010/main" val="27953967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6F1F0CEC-3500-40B2-B88B-FE7EB296B85B}" type="slidenum">
              <a:rPr lang="en-US"/>
              <a:pPr/>
              <a:t>18</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5"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pPr>
              <a:defRPr/>
            </a:pPr>
            <a:endParaRPr lang="en-US"/>
          </a:p>
        </p:txBody>
      </p:sp>
      <p:sp>
        <p:nvSpPr>
          <p:cNvPr id="6"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pPr>
              <a:defRPr/>
            </a:pPr>
            <a:endParaRPr lang="en-US"/>
          </a:p>
        </p:txBody>
      </p:sp>
      <p:sp>
        <p:nvSpPr>
          <p:cNvPr id="7"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a:p>
        </p:txBody>
      </p:sp>
      <p:sp>
        <p:nvSpPr>
          <p:cNvPr id="8"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pPr>
              <a:defRPr/>
            </a:pPr>
            <a:endParaRPr lang="en-US"/>
          </a:p>
        </p:txBody>
      </p:sp>
      <p:sp>
        <p:nvSpPr>
          <p:cNvPr id="9"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pPr>
              <a:defRPr/>
            </a:pPr>
            <a:endParaRPr lang="en-US"/>
          </a:p>
        </p:txBody>
      </p:sp>
      <p:sp>
        <p:nvSpPr>
          <p:cNvPr id="10"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a:p>
        </p:txBody>
      </p:sp>
      <p:sp>
        <p:nvSpPr>
          <p:cNvPr id="11"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US"/>
          </a:p>
        </p:txBody>
      </p:sp>
      <p:sp>
        <p:nvSpPr>
          <p:cNvPr id="12" name="Freeform 10"/>
          <p:cNvSpPr>
            <a:spLocks/>
          </p:cNvSpPr>
          <p:nvPr/>
        </p:nvSpPr>
        <p:spPr bwMode="hidden">
          <a:xfrm rot="16200000">
            <a:off x="3977481" y="-853281"/>
            <a:ext cx="1722438" cy="3429000"/>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US"/>
          </a:p>
        </p:txBody>
      </p:sp>
      <p:pic>
        <p:nvPicPr>
          <p:cNvPr id="13" name="Picture 11" descr="Facbanna"/>
          <p:cNvPicPr>
            <a:picLocks noChangeAspect="1" noChangeArrowheads="1"/>
          </p:cNvPicPr>
          <p:nvPr/>
        </p:nvPicPr>
        <p:blipFill>
          <a:blip r:embed="rId2" cstate="print"/>
          <a:srcRect/>
          <a:stretch>
            <a:fillRect/>
          </a:stretch>
        </p:blipFill>
        <p:spPr bwMode="invGray">
          <a:xfrm>
            <a:off x="3175" y="-3175"/>
            <a:ext cx="803275" cy="6858000"/>
          </a:xfrm>
          <a:prstGeom prst="rect">
            <a:avLst/>
          </a:prstGeom>
          <a:noFill/>
          <a:ln w="9525">
            <a:noFill/>
            <a:miter lim="800000"/>
            <a:headEnd/>
            <a:tailEnd/>
          </a:ln>
        </p:spPr>
      </p:pic>
      <p:sp>
        <p:nvSpPr>
          <p:cNvPr id="36876" name="Rectangle 12"/>
          <p:cNvSpPr>
            <a:spLocks noGrp="1" noChangeArrowheads="1"/>
          </p:cNvSpPr>
          <p:nvPr>
            <p:ph type="ctrTitle"/>
          </p:nvPr>
        </p:nvSpPr>
        <p:spPr>
          <a:xfrm>
            <a:off x="1143000" y="2286000"/>
            <a:ext cx="7772400" cy="1143000"/>
          </a:xfrm>
        </p:spPr>
        <p:txBody>
          <a:bodyPr/>
          <a:lstStyle>
            <a:lvl1pPr>
              <a:defRPr/>
            </a:lvl1pPr>
          </a:lstStyle>
          <a:p>
            <a:r>
              <a:rPr lang="en-US"/>
              <a:t>Click to edit Master title style</a:t>
            </a:r>
          </a:p>
        </p:txBody>
      </p:sp>
      <p:sp>
        <p:nvSpPr>
          <p:cNvPr id="36877" name="Rectangle 13"/>
          <p:cNvSpPr>
            <a:spLocks noGrp="1" noChangeArrowheads="1"/>
          </p:cNvSpPr>
          <p:nvPr>
            <p:ph type="subTitle" idx="1"/>
          </p:nvPr>
        </p:nvSpPr>
        <p:spPr>
          <a:xfrm>
            <a:off x="2133600" y="4114800"/>
            <a:ext cx="6400800" cy="1752600"/>
          </a:xfrm>
        </p:spPr>
        <p:txBody>
          <a:bodyPr/>
          <a:lstStyle>
            <a:lvl1pPr marL="0" indent="0">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1143000" y="6248400"/>
            <a:ext cx="1905000" cy="457200"/>
          </a:xfrm>
        </p:spPr>
        <p:txBody>
          <a:bodyPr/>
          <a:lstStyle>
            <a:lvl1pPr>
              <a:defRPr smtClean="0"/>
            </a:lvl1pPr>
          </a:lstStyle>
          <a:p>
            <a:pPr>
              <a:defRPr/>
            </a:pPr>
            <a:endParaRPr lang="en-US"/>
          </a:p>
        </p:txBody>
      </p:sp>
      <p:sp>
        <p:nvSpPr>
          <p:cNvPr id="15" name="Rectangle 15"/>
          <p:cNvSpPr>
            <a:spLocks noGrp="1" noChangeArrowheads="1"/>
          </p:cNvSpPr>
          <p:nvPr>
            <p:ph type="ftr" sz="quarter" idx="11"/>
          </p:nvPr>
        </p:nvSpPr>
        <p:spPr>
          <a:xfrm>
            <a:off x="3581400" y="6248400"/>
            <a:ext cx="2895600" cy="457200"/>
          </a:xfrm>
        </p:spPr>
        <p:txBody>
          <a:bodyPr/>
          <a:lstStyle>
            <a:lvl1pPr>
              <a:defRPr smtClean="0"/>
            </a:lvl1pPr>
          </a:lstStyle>
          <a:p>
            <a:pPr>
              <a:defRPr/>
            </a:pPr>
            <a:endParaRPr lang="en-US"/>
          </a:p>
        </p:txBody>
      </p:sp>
      <p:sp>
        <p:nvSpPr>
          <p:cNvPr id="16" name="Rectangle 16"/>
          <p:cNvSpPr>
            <a:spLocks noGrp="1" noChangeArrowheads="1"/>
          </p:cNvSpPr>
          <p:nvPr>
            <p:ph type="sldNum" sz="quarter" idx="12"/>
          </p:nvPr>
        </p:nvSpPr>
        <p:spPr>
          <a:xfrm>
            <a:off x="7010400" y="6248400"/>
            <a:ext cx="1905000" cy="457200"/>
          </a:xfrm>
        </p:spPr>
        <p:txBody>
          <a:bodyPr/>
          <a:lstStyle>
            <a:lvl1pPr>
              <a:defRPr smtClean="0"/>
            </a:lvl1pPr>
          </a:lstStyle>
          <a:p>
            <a:pPr>
              <a:defRPr/>
            </a:pPr>
            <a:fld id="{F02C7D0A-E384-42C0-A96D-01A1BAC3BF90}"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1772E407-57B9-4A5A-A784-9627007A480E}"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048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3048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A21172E0-AEB2-4141-97FA-98284D4793F8}"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A21C1FCD-413E-403C-9501-FBEC7CEFF2A7}" type="slidenum">
              <a:rPr lang="en-US"/>
              <a:pPr>
                <a:defRPr/>
              </a:pPr>
              <a:t>‹#›</a:t>
            </a:fld>
            <a:r>
              <a:rPr lang="en-US"/>
              <a:t> of 21</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5389DFF1-270B-4D8F-8A32-3DBFF1A41D5E}" type="slidenum">
              <a:rPr lang="en-US"/>
              <a:pPr>
                <a:defRPr/>
              </a:pPr>
              <a:t>‹#›</a:t>
            </a:fld>
            <a:r>
              <a:rPr lang="en-US"/>
              <a:t> of 21</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8EDE8F6-61AB-4D5B-B28A-85FBD07C53EB}" type="slidenum">
              <a:rPr lang="en-US"/>
              <a:pPr>
                <a:defRPr/>
              </a:pPr>
              <a:t>‹#›</a:t>
            </a:fld>
            <a:r>
              <a:rPr lang="en-US"/>
              <a:t> of 21</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C7F1E56D-2C5B-455F-BF91-7D332A96D4EB}" type="slidenum">
              <a:rPr lang="en-US"/>
              <a:pPr>
                <a:defRPr/>
              </a:pPr>
              <a:t>‹#›</a:t>
            </a:fld>
            <a:r>
              <a:rPr lang="en-US"/>
              <a:t> of 21</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r>
              <a:rPr lang="en-US"/>
              <a:t>Slide </a:t>
            </a:r>
            <a:fld id="{FC6975E6-22BB-4F23-9D48-78168741A120}" type="slidenum">
              <a:rPr lang="en-US"/>
              <a:pPr>
                <a:defRPr/>
              </a:pPr>
              <a:t>‹#›</a:t>
            </a:fld>
            <a:r>
              <a:rPr lang="en-US"/>
              <a:t> of 21</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r>
              <a:rPr lang="en-US"/>
              <a:t>Slide </a:t>
            </a:r>
            <a:fld id="{AA4F33BB-5203-4ADB-887E-EBAF9FAB1A6E}" type="slidenum">
              <a:rPr lang="en-US"/>
              <a:pPr>
                <a:defRPr/>
              </a:pPr>
              <a:t>‹#›</a:t>
            </a:fld>
            <a:r>
              <a:rPr lang="en-US"/>
              <a:t> of 21</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r>
              <a:rPr lang="en-US"/>
              <a:t>Slide </a:t>
            </a:r>
            <a:fld id="{D45E2AEA-B4F6-4C7F-AF42-1AE6BB63E00B}" type="slidenum">
              <a:rPr lang="en-US"/>
              <a:pPr>
                <a:defRPr/>
              </a:pPr>
              <a:t>‹#›</a:t>
            </a:fld>
            <a:r>
              <a:rPr lang="en-US"/>
              <a:t> of 21</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8D51BD07-AB1A-44D2-AE16-F192865808F5}" type="slidenum">
              <a:rPr lang="en-US"/>
              <a:pPr>
                <a:defRPr/>
              </a:pPr>
              <a:t>‹#›</a:t>
            </a:fld>
            <a:r>
              <a:rPr lang="en-US"/>
              <a:t> of 21</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C3BB5AE-D312-4668-8E3E-D4C5DEB32493}"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BA4F6CA3-BFA6-4F4C-91B2-092A84E0C3A4}" type="slidenum">
              <a:rPr lang="en-US"/>
              <a:pPr>
                <a:defRPr/>
              </a:pPr>
              <a:t>‹#›</a:t>
            </a:fld>
            <a:r>
              <a:rPr lang="en-US"/>
              <a:t> of 21</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88A6F09D-E5D0-43C0-984A-3EFDDB4DC75F}" type="slidenum">
              <a:rPr lang="en-US"/>
              <a:pPr>
                <a:defRPr/>
              </a:pPr>
              <a:t>‹#›</a:t>
            </a:fld>
            <a:r>
              <a:rPr lang="en-US"/>
              <a:t> of 21</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762000"/>
            <a:ext cx="19812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762000"/>
            <a:ext cx="57912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320CCD71-D6D7-4CD3-92EC-239D6F228683}" type="slidenum">
              <a:rPr lang="en-US"/>
              <a:pPr>
                <a:defRPr/>
              </a:pPr>
              <a:t>‹#›</a:t>
            </a:fld>
            <a:r>
              <a:rPr lang="en-US"/>
              <a:t> of 21</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4099" name="Rectangle 3"/>
            <p:cNvSpPr>
              <a:spLocks noChangeArrowheads="1"/>
            </p:cNvSpPr>
            <p:nvPr/>
          </p:nvSpPr>
          <p:spPr bwMode="hidden">
            <a:xfrm>
              <a:off x="0" y="0"/>
              <a:ext cx="5760" cy="535"/>
            </a:xfrm>
            <a:prstGeom prst="rect">
              <a:avLst/>
            </a:prstGeom>
            <a:gradFill rotWithShape="0">
              <a:gsLst>
                <a:gs pos="0">
                  <a:schemeClr val="folHlink"/>
                </a:gs>
                <a:gs pos="100000">
                  <a:schemeClr val="bg1"/>
                </a:gs>
              </a:gsLst>
              <a:lin ang="5400000" scaled="1"/>
            </a:gradFill>
            <a:ln w="9525">
              <a:noFill/>
              <a:miter lim="800000"/>
              <a:headEnd/>
              <a:tailEnd/>
            </a:ln>
          </p:spPr>
          <p:txBody>
            <a:bodyPr wrap="none" anchor="ctr"/>
            <a:lstStyle/>
            <a:p>
              <a:endParaRPr lang="en-US" sz="3600">
                <a:solidFill>
                  <a:srgbClr val="FFFFFF"/>
                </a:solidFill>
                <a:latin typeface="Times New Roman" pitchFamily="18" charset="0"/>
              </a:endParaRPr>
            </a:p>
          </p:txBody>
        </p:sp>
        <p:sp>
          <p:nvSpPr>
            <p:cNvPr id="4100" name="Rectangle 4"/>
            <p:cNvSpPr>
              <a:spLocks noChangeArrowheads="1"/>
            </p:cNvSpPr>
            <p:nvPr/>
          </p:nvSpPr>
          <p:spPr bwMode="hidden">
            <a:xfrm>
              <a:off x="0" y="3147"/>
              <a:ext cx="5760" cy="1173"/>
            </a:xfrm>
            <a:prstGeom prst="rect">
              <a:avLst/>
            </a:prstGeom>
            <a:gradFill rotWithShape="0">
              <a:gsLst>
                <a:gs pos="0">
                  <a:schemeClr val="bg1"/>
                </a:gs>
                <a:gs pos="100000">
                  <a:schemeClr val="folHlink"/>
                </a:gs>
              </a:gsLst>
              <a:lin ang="5400000" scaled="1"/>
            </a:gradFill>
            <a:ln w="9525">
              <a:noFill/>
              <a:miter lim="800000"/>
              <a:headEnd/>
              <a:tailEnd/>
            </a:ln>
          </p:spPr>
          <p:txBody>
            <a:bodyPr wrap="none" anchor="ctr"/>
            <a:lstStyle/>
            <a:p>
              <a:endParaRPr lang="en-US" sz="3600">
                <a:solidFill>
                  <a:srgbClr val="FFFFFF"/>
                </a:solidFill>
                <a:latin typeface="Times New Roman" pitchFamily="18" charset="0"/>
              </a:endParaRPr>
            </a:p>
          </p:txBody>
        </p:sp>
      </p:grpSp>
      <p:grpSp>
        <p:nvGrpSpPr>
          <p:cNvPr id="3" name="Group 5"/>
          <p:cNvGrpSpPr>
            <a:grpSpLocks/>
          </p:cNvGrpSpPr>
          <p:nvPr/>
        </p:nvGrpSpPr>
        <p:grpSpPr bwMode="auto">
          <a:xfrm>
            <a:off x="152400" y="314325"/>
            <a:ext cx="847725" cy="6543675"/>
            <a:chOff x="96" y="198"/>
            <a:chExt cx="534" cy="4122"/>
          </a:xfrm>
        </p:grpSpPr>
        <p:sp>
          <p:nvSpPr>
            <p:cNvPr id="4102" name="AutoShape 6"/>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4103" name="AutoShape 7"/>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4104" name="AutoShape 8"/>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4105" name="AutoShape 9"/>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4106" name="AutoShape 10"/>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4107" name="AutoShape 11"/>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4108" name="AutoShape 12"/>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grpSp>
      <p:sp>
        <p:nvSpPr>
          <p:cNvPr id="4109" name="Rectangle 13"/>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pPr algn="ctr"/>
            <a:endParaRPr kumimoji="1" lang="en-US" sz="3600">
              <a:solidFill>
                <a:srgbClr val="FFFFFF"/>
              </a:solidFill>
              <a:latin typeface="Times New Roman" pitchFamily="18" charset="0"/>
            </a:endParaRPr>
          </a:p>
        </p:txBody>
      </p:sp>
      <p:sp>
        <p:nvSpPr>
          <p:cNvPr id="4110" name="AutoShape 14"/>
          <p:cNvSpPr>
            <a:spLocks noChangeArrowheads="1"/>
          </p:cNvSpPr>
          <p:nvPr/>
        </p:nvSpPr>
        <p:spPr bwMode="auto">
          <a:xfrm flipH="1">
            <a:off x="547688" y="2717800"/>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p:spPr>
        <p:txBody>
          <a:bodyPr wrap="none" anchor="ctr"/>
          <a:lstStyle/>
          <a:p>
            <a:pPr algn="ctr"/>
            <a:endParaRPr kumimoji="1" lang="en-US" sz="3600">
              <a:solidFill>
                <a:srgbClr val="FFFFFF"/>
              </a:solidFill>
              <a:latin typeface="Times New Roman" pitchFamily="18" charset="0"/>
            </a:endParaRPr>
          </a:p>
        </p:txBody>
      </p:sp>
      <p:sp>
        <p:nvSpPr>
          <p:cNvPr id="4111" name="Oval 15"/>
          <p:cNvSpPr>
            <a:spLocks noChangeArrowheads="1"/>
          </p:cNvSpPr>
          <p:nvPr/>
        </p:nvSpPr>
        <p:spPr bwMode="auto">
          <a:xfrm>
            <a:off x="433388" y="2697163"/>
            <a:ext cx="295275"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lgn="ctr"/>
            <a:endParaRPr kumimoji="1" lang="en-US" sz="3600">
              <a:solidFill>
                <a:srgbClr val="FFFFFF"/>
              </a:solidFill>
              <a:latin typeface="Times New Roman" pitchFamily="18" charset="0"/>
            </a:endParaRPr>
          </a:p>
        </p:txBody>
      </p:sp>
      <p:sp>
        <p:nvSpPr>
          <p:cNvPr id="4112" name="Rectangle 16"/>
          <p:cNvSpPr>
            <a:spLocks noChangeArrowheads="1"/>
          </p:cNvSpPr>
          <p:nvPr/>
        </p:nvSpPr>
        <p:spPr bwMode="auto">
          <a:xfrm>
            <a:off x="463550" y="2700338"/>
            <a:ext cx="161925" cy="4157662"/>
          </a:xfrm>
          <a:prstGeom prst="rect">
            <a:avLst/>
          </a:prstGeom>
          <a:noFill/>
          <a:ln w="9525">
            <a:noFill/>
            <a:miter lim="800000"/>
            <a:headEnd/>
            <a:tailEnd/>
          </a:ln>
        </p:spPr>
        <p:txBody>
          <a:bodyPr wrap="none" anchor="ctr"/>
          <a:lstStyle/>
          <a:p>
            <a:pPr algn="ctr"/>
            <a:endParaRPr kumimoji="1" lang="en-US" sz="3600">
              <a:solidFill>
                <a:srgbClr val="FFFFFF"/>
              </a:solidFill>
              <a:latin typeface="Times New Roman" pitchFamily="18" charset="0"/>
            </a:endParaRPr>
          </a:p>
        </p:txBody>
      </p:sp>
      <p:sp>
        <p:nvSpPr>
          <p:cNvPr id="4113" name="Oval 17"/>
          <p:cNvSpPr>
            <a:spLocks noChangeArrowheads="1"/>
          </p:cNvSpPr>
          <p:nvPr/>
        </p:nvSpPr>
        <p:spPr bwMode="auto">
          <a:xfrm>
            <a:off x="9236075" y="2697163"/>
            <a:ext cx="304800"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lgn="ctr"/>
            <a:endParaRPr kumimoji="1" lang="en-US" sz="3600">
              <a:solidFill>
                <a:srgbClr val="FFFFFF"/>
              </a:solidFill>
              <a:latin typeface="Times New Roman" pitchFamily="18" charset="0"/>
            </a:endParaRPr>
          </a:p>
        </p:txBody>
      </p:sp>
      <p:sp>
        <p:nvSpPr>
          <p:cNvPr id="4114" name="Rectangle 18"/>
          <p:cNvSpPr>
            <a:spLocks noChangeArrowheads="1"/>
          </p:cNvSpPr>
          <p:nvPr/>
        </p:nvSpPr>
        <p:spPr bwMode="auto">
          <a:xfrm>
            <a:off x="484188" y="2760663"/>
            <a:ext cx="8751887" cy="190500"/>
          </a:xfrm>
          <a:prstGeom prst="rect">
            <a:avLst/>
          </a:prstGeom>
          <a:noFill/>
          <a:ln w="9525">
            <a:noFill/>
            <a:miter lim="800000"/>
            <a:headEnd/>
            <a:tailEnd/>
          </a:ln>
        </p:spPr>
        <p:txBody>
          <a:bodyPr wrap="none" anchor="ctr"/>
          <a:lstStyle/>
          <a:p>
            <a:pPr algn="ctr"/>
            <a:endParaRPr kumimoji="1" lang="en-US" sz="3600">
              <a:solidFill>
                <a:srgbClr val="FFFFFF"/>
              </a:solidFill>
              <a:latin typeface="Times New Roman" pitchFamily="18" charset="0"/>
            </a:endParaRPr>
          </a:p>
        </p:txBody>
      </p:sp>
      <p:grpSp>
        <p:nvGrpSpPr>
          <p:cNvPr id="4" name="Group 19"/>
          <p:cNvGrpSpPr>
            <a:grpSpLocks/>
          </p:cNvGrpSpPr>
          <p:nvPr/>
        </p:nvGrpSpPr>
        <p:grpSpPr bwMode="auto">
          <a:xfrm>
            <a:off x="150813" y="0"/>
            <a:ext cx="849312" cy="6858000"/>
            <a:chOff x="95" y="0"/>
            <a:chExt cx="535" cy="4320"/>
          </a:xfrm>
        </p:grpSpPr>
        <p:sp>
          <p:nvSpPr>
            <p:cNvPr id="4116" name="AutoShape 20"/>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4117" name="AutoShape 21"/>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4118" name="AutoShape 22"/>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4119" name="AutoShape 23"/>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4120" name="AutoShape 24"/>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4121" name="AutoShape 25"/>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4122" name="Freeform 26"/>
            <p:cNvSpPr>
              <a:spLocks/>
            </p:cNvSpPr>
            <p:nvPr/>
          </p:nvSpPr>
          <p:spPr bwMode="auto">
            <a:xfrm>
              <a:off x="98" y="0"/>
              <a:ext cx="532" cy="465"/>
            </a:xfrm>
            <a:custGeom>
              <a:avLst/>
              <a:gdLst/>
              <a:ahLst/>
              <a:cxnLst>
                <a:cxn ang="0">
                  <a:pos x="1" y="0"/>
                </a:cxn>
                <a:cxn ang="0">
                  <a:pos x="0" y="166"/>
                </a:cxn>
                <a:cxn ang="0">
                  <a:pos x="532" y="465"/>
                </a:cxn>
                <a:cxn ang="0">
                  <a:pos x="532" y="201"/>
                </a:cxn>
                <a:cxn ang="0">
                  <a:pos x="172" y="0"/>
                </a:cxn>
                <a:cxn ang="0">
                  <a:pos x="1" y="0"/>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sz="3600">
                <a:solidFill>
                  <a:srgbClr val="FFFFFF"/>
                </a:solidFill>
                <a:latin typeface="Times New Roman" pitchFamily="18" charset="0"/>
              </a:endParaRPr>
            </a:p>
          </p:txBody>
        </p:sp>
        <p:sp>
          <p:nvSpPr>
            <p:cNvPr id="4123" name="Freeform 27"/>
            <p:cNvSpPr>
              <a:spLocks/>
            </p:cNvSpPr>
            <p:nvPr/>
          </p:nvSpPr>
          <p:spPr bwMode="auto">
            <a:xfrm>
              <a:off x="95" y="4060"/>
              <a:ext cx="457" cy="260"/>
            </a:xfrm>
            <a:custGeom>
              <a:avLst/>
              <a:gdLst/>
              <a:ahLst/>
              <a:cxnLst>
                <a:cxn ang="0">
                  <a:pos x="457" y="260"/>
                </a:cxn>
                <a:cxn ang="0">
                  <a:pos x="1" y="0"/>
                </a:cxn>
                <a:cxn ang="0">
                  <a:pos x="0" y="264"/>
                </a:cxn>
                <a:cxn ang="0">
                  <a:pos x="457" y="260"/>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sz="3600">
                <a:solidFill>
                  <a:srgbClr val="FFFFFF"/>
                </a:solidFill>
                <a:latin typeface="Times New Roman" pitchFamily="18" charset="0"/>
              </a:endParaRPr>
            </a:p>
          </p:txBody>
        </p:sp>
      </p:grpSp>
      <p:sp>
        <p:nvSpPr>
          <p:cNvPr id="4124" name="Rectangle 28"/>
          <p:cNvSpPr>
            <a:spLocks noGrp="1" noChangeArrowheads="1"/>
          </p:cNvSpPr>
          <p:nvPr>
            <p:ph type="ctrTitle" sz="quarter"/>
          </p:nvPr>
        </p:nvSpPr>
        <p:spPr>
          <a:xfrm>
            <a:off x="1154113" y="1211263"/>
            <a:ext cx="7772400" cy="1431925"/>
          </a:xfrm>
        </p:spPr>
        <p:txBody>
          <a:bodyPr/>
          <a:lstStyle>
            <a:lvl1pPr>
              <a:defRPr/>
            </a:lvl1pPr>
          </a:lstStyle>
          <a:p>
            <a:r>
              <a:rPr lang="en-US"/>
              <a:t>Click to edit Master title style</a:t>
            </a:r>
          </a:p>
        </p:txBody>
      </p:sp>
      <p:sp>
        <p:nvSpPr>
          <p:cNvPr id="4125" name="Rectangle 29"/>
          <p:cNvSpPr>
            <a:spLocks noGrp="1" noChangeArrowheads="1"/>
          </p:cNvSpPr>
          <p:nvPr>
            <p:ph type="subTitle" sz="quarter" idx="1"/>
          </p:nvPr>
        </p:nvSpPr>
        <p:spPr>
          <a:xfrm>
            <a:off x="1171575" y="3124200"/>
            <a:ext cx="6400800" cy="1752600"/>
          </a:xfrm>
        </p:spPr>
        <p:txBody>
          <a:bodyPr/>
          <a:lstStyle>
            <a:lvl1pPr marL="0" indent="0">
              <a:buFontTx/>
              <a:buNone/>
              <a:defRPr/>
            </a:lvl1pPr>
          </a:lstStyle>
          <a:p>
            <a:r>
              <a:rPr lang="en-US"/>
              <a:t>Click to edit Master subtitle style</a:t>
            </a:r>
          </a:p>
        </p:txBody>
      </p:sp>
      <p:sp>
        <p:nvSpPr>
          <p:cNvPr id="4126" name="Rectangle 30"/>
          <p:cNvSpPr>
            <a:spLocks noGrp="1" noChangeArrowheads="1"/>
          </p:cNvSpPr>
          <p:nvPr>
            <p:ph type="dt" sz="quarter" idx="2"/>
          </p:nvPr>
        </p:nvSpPr>
        <p:spPr>
          <a:xfrm>
            <a:off x="1119188" y="6318250"/>
            <a:ext cx="1905000" cy="457200"/>
          </a:xfrm>
        </p:spPr>
        <p:txBody>
          <a:bodyPr/>
          <a:lstStyle>
            <a:lvl1pPr>
              <a:defRPr/>
            </a:lvl1pPr>
          </a:lstStyle>
          <a:p>
            <a:endParaRPr lang="en-US">
              <a:solidFill>
                <a:srgbClr val="FFFFFF"/>
              </a:solidFill>
            </a:endParaRPr>
          </a:p>
        </p:txBody>
      </p:sp>
      <p:sp>
        <p:nvSpPr>
          <p:cNvPr id="4127" name="Rectangle 31"/>
          <p:cNvSpPr>
            <a:spLocks noGrp="1" noChangeArrowheads="1"/>
          </p:cNvSpPr>
          <p:nvPr>
            <p:ph type="ftr" sz="quarter" idx="3"/>
          </p:nvPr>
        </p:nvSpPr>
        <p:spPr>
          <a:xfrm>
            <a:off x="3557588" y="6318250"/>
            <a:ext cx="2895600" cy="457200"/>
          </a:xfrm>
        </p:spPr>
        <p:txBody>
          <a:bodyPr/>
          <a:lstStyle>
            <a:lvl1pPr>
              <a:defRPr/>
            </a:lvl1pPr>
          </a:lstStyle>
          <a:p>
            <a:endParaRPr lang="en-US">
              <a:solidFill>
                <a:srgbClr val="FFFFFF"/>
              </a:solidFill>
            </a:endParaRPr>
          </a:p>
        </p:txBody>
      </p:sp>
      <p:sp>
        <p:nvSpPr>
          <p:cNvPr id="4128" name="Rectangle 32"/>
          <p:cNvSpPr>
            <a:spLocks noGrp="1" noChangeArrowheads="1"/>
          </p:cNvSpPr>
          <p:nvPr>
            <p:ph type="sldNum" sz="quarter" idx="4"/>
          </p:nvPr>
        </p:nvSpPr>
        <p:spPr>
          <a:xfrm>
            <a:off x="6986588" y="6318250"/>
            <a:ext cx="1905000" cy="457200"/>
          </a:xfrm>
        </p:spPr>
        <p:txBody>
          <a:bodyPr/>
          <a:lstStyle>
            <a:lvl1pPr>
              <a:defRPr/>
            </a:lvl1pPr>
          </a:lstStyle>
          <a:p>
            <a:fld id="{E4F9B87F-1253-401E-B6D6-08315CF8F113}" type="slidenum">
              <a:rPr lang="en-US">
                <a:solidFill>
                  <a:srgbClr val="FFFFFF"/>
                </a:solidFill>
              </a:rPr>
              <a:pPr/>
              <a:t>‹#›</a:t>
            </a:fld>
            <a:endParaRPr lang="en-US">
              <a:solidFill>
                <a:srgbClr val="FFFFF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111"/>
                                        </p:tgtEl>
                                        <p:attrNameLst>
                                          <p:attrName>style.visibility</p:attrName>
                                        </p:attrNameLst>
                                      </p:cBhvr>
                                      <p:to>
                                        <p:strVal val="visible"/>
                                      </p:to>
                                    </p:set>
                                    <p:anim calcmode="lin" valueType="num">
                                      <p:cBhvr additive="base">
                                        <p:cTn id="7" dur="500" fill="hold"/>
                                        <p:tgtEl>
                                          <p:spTgt spid="4111"/>
                                        </p:tgtEl>
                                        <p:attrNameLst>
                                          <p:attrName>ppt_x</p:attrName>
                                        </p:attrNameLst>
                                      </p:cBhvr>
                                      <p:tavLst>
                                        <p:tav tm="0">
                                          <p:val>
                                            <p:strVal val="#ppt_x"/>
                                          </p:val>
                                        </p:tav>
                                        <p:tav tm="100000">
                                          <p:val>
                                            <p:strVal val="#ppt_x"/>
                                          </p:val>
                                        </p:tav>
                                      </p:tavLst>
                                    </p:anim>
                                    <p:anim calcmode="lin" valueType="num">
                                      <p:cBhvr additive="base">
                                        <p:cTn id="8" dur="500" fill="hold"/>
                                        <p:tgtEl>
                                          <p:spTgt spid="4111"/>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4111"/>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113"/>
                                        </p:tgtEl>
                                        <p:attrNameLst>
                                          <p:attrName>style.visibility</p:attrName>
                                        </p:attrNameLst>
                                      </p:cBhvr>
                                      <p:to>
                                        <p:strVal val="visible"/>
                                      </p:to>
                                    </p:set>
                                    <p:anim calcmode="lin" valueType="num">
                                      <p:cBhvr additive="base">
                                        <p:cTn id="12" dur="500" fill="hold"/>
                                        <p:tgtEl>
                                          <p:spTgt spid="4113"/>
                                        </p:tgtEl>
                                        <p:attrNameLst>
                                          <p:attrName>ppt_x</p:attrName>
                                        </p:attrNameLst>
                                      </p:cBhvr>
                                      <p:tavLst>
                                        <p:tav tm="0">
                                          <p:val>
                                            <p:strVal val="0-#ppt_w/2"/>
                                          </p:val>
                                        </p:tav>
                                        <p:tav tm="100000">
                                          <p:val>
                                            <p:strVal val="#ppt_x"/>
                                          </p:val>
                                        </p:tav>
                                      </p:tavLst>
                                    </p:anim>
                                    <p:anim calcmode="lin" valueType="num">
                                      <p:cBhvr additive="base">
                                        <p:cTn id="13" dur="500" fill="hold"/>
                                        <p:tgtEl>
                                          <p:spTgt spid="41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1" grpId="0" animBg="1" autoUpdateAnimBg="0"/>
      <p:bldP spid="4113" grpId="0" animBg="1" autoUpdateAnimBg="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92C308E7-143D-4FBE-B277-B79C2113B14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EF43F2A-66F8-4486-BE8B-08F977950F1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9812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FDF54DC-8FF7-448D-9D8B-67D8E3143A4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834AB3F-8C5D-4492-83FD-1B6BB697A97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C00F1185-6DB2-48FF-98E6-E6B42FDED66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6DFB4FC-DE0F-4A78-9244-BC25590A57F3}"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CFB44DA2-BF4E-4209-BDBF-8C7237C046A6}"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ADF75B7-7E13-4CB3-B9EC-4CDA37D9156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FFA021EC-6754-4373-A48D-103C2F2C765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7FB90F9-B0EA-4936-A0F5-1C132F382E44}"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144463"/>
            <a:ext cx="1962150" cy="59515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44463"/>
            <a:ext cx="5734050" cy="5951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7EB9710-B6DB-4969-A497-574365E7C7D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144463"/>
            <a:ext cx="7772400" cy="14319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6800" y="1981200"/>
            <a:ext cx="38481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67300" y="1981200"/>
            <a:ext cx="3848100" cy="4114800"/>
          </a:xfrm>
        </p:spPr>
        <p:txBody>
          <a:bodyPr/>
          <a:lstStyle/>
          <a:p>
            <a:endParaRPr lang="en-US"/>
          </a:p>
        </p:txBody>
      </p:sp>
      <p:sp>
        <p:nvSpPr>
          <p:cNvPr id="5" name="Date Placeholder 4"/>
          <p:cNvSpPr>
            <a:spLocks noGrp="1"/>
          </p:cNvSpPr>
          <p:nvPr>
            <p:ph type="dt" sz="half" idx="10"/>
          </p:nvPr>
        </p:nvSpPr>
        <p:spPr>
          <a:xfrm>
            <a:off x="1154113" y="62484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592513"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7021513" y="6248400"/>
            <a:ext cx="1905000" cy="457200"/>
          </a:xfrm>
        </p:spPr>
        <p:txBody>
          <a:bodyPr/>
          <a:lstStyle>
            <a:lvl1pPr>
              <a:defRPr/>
            </a:lvl1pPr>
          </a:lstStyle>
          <a:p>
            <a:fld id="{D4D582FD-4504-4111-99DF-DB7A2184886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969A2CB-71D8-4851-88EE-DDD76ECCDB54}"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F45114AF-1253-4F15-A1F5-E49FFEC0775A}"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1EA8AE91-CCE1-440C-805C-80E1CDAAF0F3}"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71935D37-34F6-4C00-A38F-61884200B14D}"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50D67918-449F-46B8-BA93-79498FCC57BF}" type="slidenum">
              <a:rPr lang="en-US"/>
              <a:pPr>
                <a:defRPr/>
              </a:pPr>
              <a:t>‹#›</a:t>
            </a:fld>
            <a:endParaRPr lang="en-US"/>
          </a:p>
        </p:txBody>
      </p:sp>
    </p:spTree>
  </p:cSld>
  <p:clrMapOvr>
    <a:masterClrMapping/>
  </p:clrMapOvr>
  <p:transition xmlns:p14="http://schemas.microsoft.com/office/powerpoint/2010/mai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747ACF77-0FAB-4F08-A7A9-45245DA9769C}" type="slidenum">
              <a:rPr lang="en-US"/>
              <a:pPr>
                <a:defRPr/>
              </a:pPr>
              <a:t>‹#›</a:t>
            </a:fld>
            <a:endParaRPr lang="en-US"/>
          </a:p>
        </p:txBody>
      </p:sp>
    </p:spTree>
  </p:cSld>
  <p:clrMapOvr>
    <a:masterClrMapping/>
  </p:clrMapOvr>
  <p:transition xmlns:p14="http://schemas.microsoft.com/office/powerpoint/2010/main">
    <p:random/>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slide" Target="../slides/slide13.xml"/><Relationship Id="rId15" Type="http://schemas.openxmlformats.org/officeDocument/2006/relationships/image" Target="../media/image3.wmf"/><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sp>
        <p:nvSpPr>
          <p:cNvPr id="35842" name="Freeform 2"/>
          <p:cNvSpPr>
            <a:spLocks/>
          </p:cNvSpPr>
          <p:nvPr/>
        </p:nvSpPr>
        <p:spPr bwMode="hidden">
          <a:xfrm>
            <a:off x="-11113" y="1836738"/>
            <a:ext cx="2268538" cy="2709862"/>
          </a:xfrm>
          <a:custGeom>
            <a:avLst/>
            <a:gdLst/>
            <a:ahLst/>
            <a:cxnLst>
              <a:cxn ang="0">
                <a:pos x="808" y="283"/>
              </a:cxn>
              <a:cxn ang="0">
                <a:pos x="673" y="252"/>
              </a:cxn>
              <a:cxn ang="0">
                <a:pos x="654" y="0"/>
              </a:cxn>
              <a:cxn ang="0">
                <a:pos x="488" y="13"/>
              </a:cxn>
              <a:cxn ang="0">
                <a:pos x="476" y="252"/>
              </a:cxn>
              <a:cxn ang="0">
                <a:pos x="365" y="290"/>
              </a:cxn>
              <a:cxn ang="0">
                <a:pos x="206" y="86"/>
              </a:cxn>
              <a:cxn ang="0">
                <a:pos x="95" y="148"/>
              </a:cxn>
              <a:cxn ang="0">
                <a:pos x="200" y="376"/>
              </a:cxn>
              <a:cxn ang="0">
                <a:pos x="126" y="450"/>
              </a:cxn>
              <a:cxn ang="0">
                <a:pos x="0" y="423"/>
              </a:cxn>
              <a:cxn ang="0">
                <a:pos x="0" y="1273"/>
              </a:cxn>
              <a:cxn ang="0">
                <a:pos x="101" y="1226"/>
              </a:cxn>
              <a:cxn ang="0">
                <a:pos x="181" y="1306"/>
              </a:cxn>
              <a:cxn ang="0">
                <a:pos x="70" y="1509"/>
              </a:cxn>
              <a:cxn ang="0">
                <a:pos x="175" y="1596"/>
              </a:cxn>
              <a:cxn ang="0">
                <a:pos x="365" y="1411"/>
              </a:cxn>
              <a:cxn ang="0">
                <a:pos x="476" y="1448"/>
              </a:cxn>
              <a:cxn ang="0">
                <a:pos x="501" y="1700"/>
              </a:cxn>
              <a:cxn ang="0">
                <a:pos x="667" y="1707"/>
              </a:cxn>
              <a:cxn ang="0">
                <a:pos x="685" y="1442"/>
              </a:cxn>
              <a:cxn ang="0">
                <a:pos x="826" y="1405"/>
              </a:cxn>
              <a:cxn ang="0">
                <a:pos x="993" y="1590"/>
              </a:cxn>
              <a:cxn ang="0">
                <a:pos x="1103" y="1522"/>
              </a:cxn>
              <a:cxn ang="0">
                <a:pos x="993" y="1300"/>
              </a:cxn>
              <a:cxn ang="0">
                <a:pos x="1067" y="1207"/>
              </a:cxn>
              <a:cxn ang="0">
                <a:pos x="1288" y="1312"/>
              </a:cxn>
              <a:cxn ang="0">
                <a:pos x="1355" y="1196"/>
              </a:cxn>
              <a:cxn ang="0">
                <a:pos x="1153" y="1047"/>
              </a:cxn>
              <a:cxn ang="0">
                <a:pos x="1177" y="918"/>
              </a:cxn>
              <a:cxn ang="0">
                <a:pos x="1429" y="894"/>
              </a:cxn>
              <a:cxn ang="0">
                <a:pos x="1423" y="764"/>
              </a:cxn>
              <a:cxn ang="0">
                <a:pos x="1171" y="727"/>
              </a:cxn>
              <a:cxn ang="0">
                <a:pos x="1146" y="629"/>
              </a:cxn>
              <a:cxn ang="0">
                <a:pos x="1349" y="487"/>
              </a:cxn>
              <a:cxn ang="0">
                <a:pos x="1282" y="370"/>
              </a:cxn>
              <a:cxn ang="0">
                <a:pos x="1054" y="462"/>
              </a:cxn>
              <a:cxn ang="0">
                <a:pos x="980" y="388"/>
              </a:cxn>
              <a:cxn ang="0">
                <a:pos x="1097" y="173"/>
              </a:cxn>
              <a:cxn ang="0">
                <a:pos x="986" y="105"/>
              </a:cxn>
              <a:cxn ang="0">
                <a:pos x="808" y="283"/>
              </a:cxn>
            </a:cxnLst>
            <a:rect l="0" t="0" r="r" b="b"/>
            <a:pathLst>
              <a:path w="1429" h="1707">
                <a:moveTo>
                  <a:pt x="808" y="283"/>
                </a:moveTo>
                <a:lnTo>
                  <a:pt x="673" y="252"/>
                </a:lnTo>
                <a:lnTo>
                  <a:pt x="654" y="0"/>
                </a:lnTo>
                <a:lnTo>
                  <a:pt x="488" y="13"/>
                </a:lnTo>
                <a:lnTo>
                  <a:pt x="476" y="252"/>
                </a:lnTo>
                <a:lnTo>
                  <a:pt x="365" y="290"/>
                </a:lnTo>
                <a:lnTo>
                  <a:pt x="206" y="86"/>
                </a:lnTo>
                <a:lnTo>
                  <a:pt x="95" y="148"/>
                </a:lnTo>
                <a:lnTo>
                  <a:pt x="200" y="376"/>
                </a:lnTo>
                <a:lnTo>
                  <a:pt x="126" y="450"/>
                </a:lnTo>
                <a:lnTo>
                  <a:pt x="0" y="423"/>
                </a:lnTo>
                <a:lnTo>
                  <a:pt x="0" y="1273"/>
                </a:lnTo>
                <a:lnTo>
                  <a:pt x="101" y="1226"/>
                </a:lnTo>
                <a:lnTo>
                  <a:pt x="181" y="1306"/>
                </a:lnTo>
                <a:lnTo>
                  <a:pt x="70" y="1509"/>
                </a:lnTo>
                <a:lnTo>
                  <a:pt x="175" y="1596"/>
                </a:lnTo>
                <a:lnTo>
                  <a:pt x="365" y="1411"/>
                </a:lnTo>
                <a:lnTo>
                  <a:pt x="476" y="1448"/>
                </a:lnTo>
                <a:lnTo>
                  <a:pt x="501" y="1700"/>
                </a:lnTo>
                <a:lnTo>
                  <a:pt x="667" y="1707"/>
                </a:lnTo>
                <a:lnTo>
                  <a:pt x="685" y="1442"/>
                </a:lnTo>
                <a:lnTo>
                  <a:pt x="826" y="1405"/>
                </a:lnTo>
                <a:lnTo>
                  <a:pt x="993" y="1590"/>
                </a:lnTo>
                <a:lnTo>
                  <a:pt x="1103" y="1522"/>
                </a:lnTo>
                <a:lnTo>
                  <a:pt x="993" y="1300"/>
                </a:lnTo>
                <a:lnTo>
                  <a:pt x="1067" y="1207"/>
                </a:lnTo>
                <a:lnTo>
                  <a:pt x="1288" y="1312"/>
                </a:lnTo>
                <a:lnTo>
                  <a:pt x="1355" y="1196"/>
                </a:lnTo>
                <a:lnTo>
                  <a:pt x="1153" y="1047"/>
                </a:lnTo>
                <a:lnTo>
                  <a:pt x="1177" y="918"/>
                </a:lnTo>
                <a:lnTo>
                  <a:pt x="1429" y="894"/>
                </a:lnTo>
                <a:lnTo>
                  <a:pt x="1423" y="764"/>
                </a:lnTo>
                <a:lnTo>
                  <a:pt x="1171" y="727"/>
                </a:lnTo>
                <a:lnTo>
                  <a:pt x="1146" y="629"/>
                </a:lnTo>
                <a:lnTo>
                  <a:pt x="1349" y="487"/>
                </a:lnTo>
                <a:lnTo>
                  <a:pt x="1282" y="370"/>
                </a:lnTo>
                <a:lnTo>
                  <a:pt x="1054" y="462"/>
                </a:lnTo>
                <a:lnTo>
                  <a:pt x="980" y="388"/>
                </a:lnTo>
                <a:lnTo>
                  <a:pt x="1097" y="173"/>
                </a:lnTo>
                <a:lnTo>
                  <a:pt x="986" y="105"/>
                </a:lnTo>
                <a:lnTo>
                  <a:pt x="808" y="283"/>
                </a:lnTo>
                <a:close/>
              </a:path>
            </a:pathLst>
          </a:custGeom>
          <a:gradFill rotWithShape="0">
            <a:gsLst>
              <a:gs pos="0">
                <a:schemeClr val="accent2"/>
              </a:gs>
              <a:gs pos="100000">
                <a:schemeClr val="bg1"/>
              </a:gs>
            </a:gsLst>
            <a:lin ang="0" scaled="1"/>
          </a:gradFill>
          <a:ln w="9525">
            <a:noFill/>
            <a:round/>
            <a:headEnd/>
            <a:tailEnd/>
          </a:ln>
          <a:effectLst/>
        </p:spPr>
        <p:txBody>
          <a:bodyPr wrap="none" anchor="ctr"/>
          <a:lstStyle/>
          <a:p>
            <a:pPr>
              <a:defRPr/>
            </a:pPr>
            <a:endParaRPr lang="en-US"/>
          </a:p>
        </p:txBody>
      </p:sp>
      <p:sp>
        <p:nvSpPr>
          <p:cNvPr id="35843" name="Freeform 3"/>
          <p:cNvSpPr>
            <a:spLocks/>
          </p:cNvSpPr>
          <p:nvPr/>
        </p:nvSpPr>
        <p:spPr bwMode="hidden">
          <a:xfrm>
            <a:off x="107950" y="15875"/>
            <a:ext cx="838200" cy="787400"/>
          </a:xfrm>
          <a:custGeom>
            <a:avLst/>
            <a:gdLst/>
            <a:ahLst/>
            <a:cxnLst>
              <a:cxn ang="0">
                <a:pos x="335" y="56"/>
              </a:cxn>
              <a:cxn ang="0">
                <a:pos x="293" y="46"/>
              </a:cxn>
              <a:cxn ang="0">
                <a:pos x="288" y="0"/>
              </a:cxn>
              <a:cxn ang="0">
                <a:pos x="238" y="0"/>
              </a:cxn>
              <a:cxn ang="0">
                <a:pos x="232" y="46"/>
              </a:cxn>
              <a:cxn ang="0">
                <a:pos x="198" y="58"/>
              </a:cxn>
              <a:cxn ang="0">
                <a:pos x="146" y="0"/>
              </a:cxn>
              <a:cxn ang="0">
                <a:pos x="114" y="14"/>
              </a:cxn>
              <a:cxn ang="0">
                <a:pos x="147" y="84"/>
              </a:cxn>
              <a:cxn ang="0">
                <a:pos x="124" y="107"/>
              </a:cxn>
              <a:cxn ang="0">
                <a:pos x="50" y="81"/>
              </a:cxn>
              <a:cxn ang="0">
                <a:pos x="32" y="109"/>
              </a:cxn>
              <a:cxn ang="0">
                <a:pos x="90" y="159"/>
              </a:cxn>
              <a:cxn ang="0">
                <a:pos x="80" y="197"/>
              </a:cxn>
              <a:cxn ang="0">
                <a:pos x="2" y="202"/>
              </a:cxn>
              <a:cxn ang="0">
                <a:pos x="0" y="244"/>
              </a:cxn>
              <a:cxn ang="0">
                <a:pos x="80" y="256"/>
              </a:cxn>
              <a:cxn ang="0">
                <a:pos x="88" y="292"/>
              </a:cxn>
              <a:cxn ang="0">
                <a:pos x="29" y="345"/>
              </a:cxn>
              <a:cxn ang="0">
                <a:pos x="50" y="378"/>
              </a:cxn>
              <a:cxn ang="0">
                <a:pos x="116" y="347"/>
              </a:cxn>
              <a:cxn ang="0">
                <a:pos x="141" y="372"/>
              </a:cxn>
              <a:cxn ang="0">
                <a:pos x="107" y="435"/>
              </a:cxn>
              <a:cxn ang="0">
                <a:pos x="139" y="462"/>
              </a:cxn>
              <a:cxn ang="0">
                <a:pos x="198" y="404"/>
              </a:cxn>
              <a:cxn ang="0">
                <a:pos x="232" y="416"/>
              </a:cxn>
              <a:cxn ang="0">
                <a:pos x="240" y="494"/>
              </a:cxn>
              <a:cxn ang="0">
                <a:pos x="292" y="496"/>
              </a:cxn>
              <a:cxn ang="0">
                <a:pos x="297" y="414"/>
              </a:cxn>
              <a:cxn ang="0">
                <a:pos x="341" y="403"/>
              </a:cxn>
              <a:cxn ang="0">
                <a:pos x="393" y="460"/>
              </a:cxn>
              <a:cxn ang="0">
                <a:pos x="427" y="439"/>
              </a:cxn>
              <a:cxn ang="0">
                <a:pos x="393" y="370"/>
              </a:cxn>
              <a:cxn ang="0">
                <a:pos x="416" y="341"/>
              </a:cxn>
              <a:cxn ang="0">
                <a:pos x="484" y="374"/>
              </a:cxn>
              <a:cxn ang="0">
                <a:pos x="505" y="338"/>
              </a:cxn>
              <a:cxn ang="0">
                <a:pos x="442" y="292"/>
              </a:cxn>
              <a:cxn ang="0">
                <a:pos x="450" y="252"/>
              </a:cxn>
              <a:cxn ang="0">
                <a:pos x="528" y="244"/>
              </a:cxn>
              <a:cxn ang="0">
                <a:pos x="526" y="204"/>
              </a:cxn>
              <a:cxn ang="0">
                <a:pos x="448" y="193"/>
              </a:cxn>
              <a:cxn ang="0">
                <a:pos x="440" y="162"/>
              </a:cxn>
              <a:cxn ang="0">
                <a:pos x="503" y="119"/>
              </a:cxn>
              <a:cxn ang="0">
                <a:pos x="482" y="82"/>
              </a:cxn>
              <a:cxn ang="0">
                <a:pos x="412" y="111"/>
              </a:cxn>
              <a:cxn ang="0">
                <a:pos x="389" y="88"/>
              </a:cxn>
              <a:cxn ang="0">
                <a:pos x="425" y="21"/>
              </a:cxn>
              <a:cxn ang="0">
                <a:pos x="391" y="0"/>
              </a:cxn>
              <a:cxn ang="0">
                <a:pos x="335" y="56"/>
              </a:cxn>
            </a:cxnLst>
            <a:rect l="0" t="0" r="r" b="b"/>
            <a:pathLst>
              <a:path w="528" h="496">
                <a:moveTo>
                  <a:pt x="335" y="56"/>
                </a:moveTo>
                <a:lnTo>
                  <a:pt x="293" y="46"/>
                </a:lnTo>
                <a:lnTo>
                  <a:pt x="288" y="0"/>
                </a:lnTo>
                <a:lnTo>
                  <a:pt x="238" y="0"/>
                </a:lnTo>
                <a:lnTo>
                  <a:pt x="232" y="46"/>
                </a:lnTo>
                <a:lnTo>
                  <a:pt x="198" y="58"/>
                </a:lnTo>
                <a:lnTo>
                  <a:pt x="146" y="0"/>
                </a:lnTo>
                <a:lnTo>
                  <a:pt x="114" y="14"/>
                </a:lnTo>
                <a:lnTo>
                  <a:pt x="147" y="84"/>
                </a:lnTo>
                <a:lnTo>
                  <a:pt x="124" y="107"/>
                </a:lnTo>
                <a:lnTo>
                  <a:pt x="50" y="81"/>
                </a:lnTo>
                <a:lnTo>
                  <a:pt x="32" y="109"/>
                </a:lnTo>
                <a:lnTo>
                  <a:pt x="90" y="159"/>
                </a:lnTo>
                <a:lnTo>
                  <a:pt x="80" y="197"/>
                </a:lnTo>
                <a:lnTo>
                  <a:pt x="2" y="202"/>
                </a:lnTo>
                <a:lnTo>
                  <a:pt x="0" y="244"/>
                </a:lnTo>
                <a:lnTo>
                  <a:pt x="80" y="256"/>
                </a:lnTo>
                <a:lnTo>
                  <a:pt x="88" y="292"/>
                </a:lnTo>
                <a:lnTo>
                  <a:pt x="29" y="345"/>
                </a:lnTo>
                <a:lnTo>
                  <a:pt x="50" y="378"/>
                </a:lnTo>
                <a:lnTo>
                  <a:pt x="116" y="347"/>
                </a:lnTo>
                <a:lnTo>
                  <a:pt x="141" y="372"/>
                </a:lnTo>
                <a:lnTo>
                  <a:pt x="107" y="435"/>
                </a:lnTo>
                <a:lnTo>
                  <a:pt x="139" y="462"/>
                </a:lnTo>
                <a:lnTo>
                  <a:pt x="198" y="404"/>
                </a:lnTo>
                <a:lnTo>
                  <a:pt x="232" y="416"/>
                </a:lnTo>
                <a:lnTo>
                  <a:pt x="240" y="494"/>
                </a:lnTo>
                <a:lnTo>
                  <a:pt x="292" y="496"/>
                </a:lnTo>
                <a:lnTo>
                  <a:pt x="297" y="414"/>
                </a:lnTo>
                <a:lnTo>
                  <a:pt x="341" y="403"/>
                </a:lnTo>
                <a:lnTo>
                  <a:pt x="393" y="460"/>
                </a:lnTo>
                <a:lnTo>
                  <a:pt x="427" y="439"/>
                </a:lnTo>
                <a:lnTo>
                  <a:pt x="393" y="370"/>
                </a:lnTo>
                <a:lnTo>
                  <a:pt x="416" y="341"/>
                </a:lnTo>
                <a:lnTo>
                  <a:pt x="484" y="374"/>
                </a:lnTo>
                <a:lnTo>
                  <a:pt x="505" y="338"/>
                </a:lnTo>
                <a:lnTo>
                  <a:pt x="442" y="292"/>
                </a:lnTo>
                <a:lnTo>
                  <a:pt x="450" y="252"/>
                </a:lnTo>
                <a:lnTo>
                  <a:pt x="528" y="244"/>
                </a:lnTo>
                <a:lnTo>
                  <a:pt x="526" y="204"/>
                </a:lnTo>
                <a:lnTo>
                  <a:pt x="448" y="193"/>
                </a:lnTo>
                <a:lnTo>
                  <a:pt x="440" y="162"/>
                </a:lnTo>
                <a:lnTo>
                  <a:pt x="503" y="119"/>
                </a:lnTo>
                <a:lnTo>
                  <a:pt x="482" y="82"/>
                </a:lnTo>
                <a:lnTo>
                  <a:pt x="412" y="111"/>
                </a:lnTo>
                <a:lnTo>
                  <a:pt x="389" y="88"/>
                </a:lnTo>
                <a:lnTo>
                  <a:pt x="425" y="21"/>
                </a:lnTo>
                <a:lnTo>
                  <a:pt x="391" y="0"/>
                </a:lnTo>
                <a:lnTo>
                  <a:pt x="335" y="56"/>
                </a:lnTo>
                <a:close/>
              </a:path>
            </a:pathLst>
          </a:custGeom>
          <a:gradFill rotWithShape="0">
            <a:gsLst>
              <a:gs pos="0">
                <a:schemeClr val="accent1"/>
              </a:gs>
              <a:gs pos="100000">
                <a:schemeClr val="bg1"/>
              </a:gs>
            </a:gsLst>
            <a:lin ang="2700000" scaled="1"/>
          </a:gradFill>
          <a:ln w="9525">
            <a:noFill/>
            <a:round/>
            <a:headEnd/>
            <a:tailEnd/>
          </a:ln>
          <a:effectLst/>
        </p:spPr>
        <p:txBody>
          <a:bodyPr wrap="none" anchor="ctr"/>
          <a:lstStyle/>
          <a:p>
            <a:pPr>
              <a:defRPr/>
            </a:pPr>
            <a:endParaRPr lang="en-US"/>
          </a:p>
        </p:txBody>
      </p:sp>
      <p:sp>
        <p:nvSpPr>
          <p:cNvPr id="35844" name="Freeform 4"/>
          <p:cNvSpPr>
            <a:spLocks/>
          </p:cNvSpPr>
          <p:nvPr/>
        </p:nvSpPr>
        <p:spPr bwMode="hidden">
          <a:xfrm>
            <a:off x="1192213" y="354013"/>
            <a:ext cx="2266950" cy="22701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18900000" scaled="1"/>
          </a:gradFill>
          <a:ln w="9525">
            <a:noFill/>
            <a:round/>
            <a:headEnd/>
            <a:tailEnd/>
          </a:ln>
          <a:effectLst/>
        </p:spPr>
        <p:txBody>
          <a:bodyPr wrap="none" anchor="ctr"/>
          <a:lstStyle/>
          <a:p>
            <a:pPr>
              <a:defRPr/>
            </a:pPr>
            <a:endParaRPr lang="en-US"/>
          </a:p>
        </p:txBody>
      </p:sp>
      <p:sp>
        <p:nvSpPr>
          <p:cNvPr id="35845" name="Freeform 5"/>
          <p:cNvSpPr>
            <a:spLocks/>
          </p:cNvSpPr>
          <p:nvPr/>
        </p:nvSpPr>
        <p:spPr bwMode="hidden">
          <a:xfrm>
            <a:off x="2532063" y="1270000"/>
            <a:ext cx="3670300" cy="3671888"/>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a:p>
        </p:txBody>
      </p:sp>
      <p:sp>
        <p:nvSpPr>
          <p:cNvPr id="35846" name="Freeform 6"/>
          <p:cNvSpPr>
            <a:spLocks/>
          </p:cNvSpPr>
          <p:nvPr/>
        </p:nvSpPr>
        <p:spPr bwMode="hidden">
          <a:xfrm>
            <a:off x="3175" y="4797425"/>
            <a:ext cx="3417888" cy="2097088"/>
          </a:xfrm>
          <a:custGeom>
            <a:avLst/>
            <a:gdLst/>
            <a:ahLst/>
            <a:cxnLst>
              <a:cxn ang="0">
                <a:pos x="1368" y="358"/>
              </a:cxn>
              <a:cxn ang="0">
                <a:pos x="1197" y="318"/>
              </a:cxn>
              <a:cxn ang="0">
                <a:pos x="1173" y="0"/>
              </a:cxn>
              <a:cxn ang="0">
                <a:pos x="964" y="16"/>
              </a:cxn>
              <a:cxn ang="0">
                <a:pos x="948" y="318"/>
              </a:cxn>
              <a:cxn ang="0">
                <a:pos x="808" y="366"/>
              </a:cxn>
              <a:cxn ang="0">
                <a:pos x="606" y="109"/>
              </a:cxn>
              <a:cxn ang="0">
                <a:pos x="467" y="187"/>
              </a:cxn>
              <a:cxn ang="0">
                <a:pos x="599" y="474"/>
              </a:cxn>
              <a:cxn ang="0">
                <a:pos x="506" y="568"/>
              </a:cxn>
              <a:cxn ang="0">
                <a:pos x="202" y="459"/>
              </a:cxn>
              <a:cxn ang="0">
                <a:pos x="132" y="576"/>
              </a:cxn>
              <a:cxn ang="0">
                <a:pos x="365" y="778"/>
              </a:cxn>
              <a:cxn ang="0">
                <a:pos x="327" y="933"/>
              </a:cxn>
              <a:cxn ang="0">
                <a:pos x="7" y="956"/>
              </a:cxn>
              <a:cxn ang="0">
                <a:pos x="0" y="1128"/>
              </a:cxn>
              <a:cxn ang="0">
                <a:pos x="327" y="1174"/>
              </a:cxn>
              <a:cxn ang="0">
                <a:pos x="358" y="1321"/>
              </a:cxn>
              <a:cxn ang="0">
                <a:pos x="1804" y="1321"/>
              </a:cxn>
              <a:cxn ang="0">
                <a:pos x="1835" y="1158"/>
              </a:cxn>
              <a:cxn ang="0">
                <a:pos x="2153" y="1128"/>
              </a:cxn>
              <a:cxn ang="0">
                <a:pos x="2146" y="964"/>
              </a:cxn>
              <a:cxn ang="0">
                <a:pos x="1827" y="917"/>
              </a:cxn>
              <a:cxn ang="0">
                <a:pos x="1795" y="793"/>
              </a:cxn>
              <a:cxn ang="0">
                <a:pos x="2052" y="615"/>
              </a:cxn>
              <a:cxn ang="0">
                <a:pos x="1967" y="467"/>
              </a:cxn>
              <a:cxn ang="0">
                <a:pos x="1679" y="583"/>
              </a:cxn>
              <a:cxn ang="0">
                <a:pos x="1586" y="490"/>
              </a:cxn>
              <a:cxn ang="0">
                <a:pos x="1733" y="218"/>
              </a:cxn>
              <a:cxn ang="0">
                <a:pos x="1593" y="132"/>
              </a:cxn>
              <a:cxn ang="0">
                <a:pos x="1368" y="358"/>
              </a:cxn>
            </a:cxnLst>
            <a:rect l="0" t="0" r="r" b="b"/>
            <a:pathLst>
              <a:path w="2153" h="1321">
                <a:moveTo>
                  <a:pt x="1368" y="358"/>
                </a:moveTo>
                <a:lnTo>
                  <a:pt x="1197" y="318"/>
                </a:lnTo>
                <a:lnTo>
                  <a:pt x="1173" y="0"/>
                </a:lnTo>
                <a:lnTo>
                  <a:pt x="964" y="16"/>
                </a:lnTo>
                <a:lnTo>
                  <a:pt x="948" y="318"/>
                </a:lnTo>
                <a:lnTo>
                  <a:pt x="808" y="366"/>
                </a:lnTo>
                <a:lnTo>
                  <a:pt x="606" y="109"/>
                </a:lnTo>
                <a:lnTo>
                  <a:pt x="467" y="187"/>
                </a:lnTo>
                <a:lnTo>
                  <a:pt x="599" y="474"/>
                </a:lnTo>
                <a:lnTo>
                  <a:pt x="506" y="568"/>
                </a:lnTo>
                <a:lnTo>
                  <a:pt x="202" y="459"/>
                </a:lnTo>
                <a:lnTo>
                  <a:pt x="132" y="576"/>
                </a:lnTo>
                <a:lnTo>
                  <a:pt x="365" y="778"/>
                </a:lnTo>
                <a:lnTo>
                  <a:pt x="327" y="933"/>
                </a:lnTo>
                <a:lnTo>
                  <a:pt x="7" y="956"/>
                </a:lnTo>
                <a:lnTo>
                  <a:pt x="0" y="1128"/>
                </a:lnTo>
                <a:lnTo>
                  <a:pt x="327" y="1174"/>
                </a:lnTo>
                <a:lnTo>
                  <a:pt x="358" y="1321"/>
                </a:lnTo>
                <a:lnTo>
                  <a:pt x="1804" y="1321"/>
                </a:lnTo>
                <a:lnTo>
                  <a:pt x="1835" y="1158"/>
                </a:lnTo>
                <a:lnTo>
                  <a:pt x="2153" y="1128"/>
                </a:lnTo>
                <a:lnTo>
                  <a:pt x="2146" y="964"/>
                </a:lnTo>
                <a:lnTo>
                  <a:pt x="1827" y="917"/>
                </a:lnTo>
                <a:lnTo>
                  <a:pt x="1795" y="793"/>
                </a:lnTo>
                <a:lnTo>
                  <a:pt x="2052" y="615"/>
                </a:lnTo>
                <a:lnTo>
                  <a:pt x="1967" y="467"/>
                </a:lnTo>
                <a:lnTo>
                  <a:pt x="1679" y="583"/>
                </a:lnTo>
                <a:lnTo>
                  <a:pt x="1586" y="490"/>
                </a:lnTo>
                <a:lnTo>
                  <a:pt x="1733" y="218"/>
                </a:lnTo>
                <a:lnTo>
                  <a:pt x="1593" y="132"/>
                </a:lnTo>
                <a:lnTo>
                  <a:pt x="1368" y="358"/>
                </a:lnTo>
                <a:close/>
              </a:path>
            </a:pathLst>
          </a:custGeom>
          <a:solidFill>
            <a:schemeClr val="bg1">
              <a:alpha val="50000"/>
            </a:schemeClr>
          </a:solidFill>
          <a:ln w="9525">
            <a:noFill/>
            <a:round/>
            <a:headEnd/>
            <a:tailEnd/>
          </a:ln>
          <a:effectLst/>
        </p:spPr>
        <p:txBody>
          <a:bodyPr wrap="none" anchor="ctr"/>
          <a:lstStyle/>
          <a:p>
            <a:pPr>
              <a:defRPr/>
            </a:pPr>
            <a:endParaRPr lang="en-US"/>
          </a:p>
        </p:txBody>
      </p:sp>
      <p:sp>
        <p:nvSpPr>
          <p:cNvPr id="35847" name="Freeform 7"/>
          <p:cNvSpPr>
            <a:spLocks/>
          </p:cNvSpPr>
          <p:nvPr/>
        </p:nvSpPr>
        <p:spPr bwMode="hidden">
          <a:xfrm>
            <a:off x="4494213" y="4425950"/>
            <a:ext cx="2263775" cy="226377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2"/>
              </a:gs>
              <a:gs pos="100000">
                <a:schemeClr val="bg1"/>
              </a:gs>
            </a:gsLst>
            <a:lin ang="2700000" scaled="1"/>
          </a:gradFill>
          <a:ln w="9525">
            <a:noFill/>
            <a:round/>
            <a:headEnd/>
            <a:tailEnd/>
          </a:ln>
          <a:effectLst/>
        </p:spPr>
        <p:txBody>
          <a:bodyPr wrap="none" anchor="ctr"/>
          <a:lstStyle/>
          <a:p>
            <a:pPr>
              <a:defRPr/>
            </a:pPr>
            <a:endParaRPr lang="en-US"/>
          </a:p>
        </p:txBody>
      </p:sp>
      <p:sp>
        <p:nvSpPr>
          <p:cNvPr id="35848" name="Freeform 8"/>
          <p:cNvSpPr>
            <a:spLocks/>
          </p:cNvSpPr>
          <p:nvPr/>
        </p:nvSpPr>
        <p:spPr bwMode="hidden">
          <a:xfrm>
            <a:off x="5646738" y="487363"/>
            <a:ext cx="2928937" cy="2930525"/>
          </a:xfrm>
          <a:custGeom>
            <a:avLst/>
            <a:gdLst/>
            <a:ahLst/>
            <a:cxnLst>
              <a:cxn ang="0">
                <a:pos x="1469" y="384"/>
              </a:cxn>
              <a:cxn ang="0">
                <a:pos x="1285" y="342"/>
              </a:cxn>
              <a:cxn ang="0">
                <a:pos x="1260" y="0"/>
              </a:cxn>
              <a:cxn ang="0">
                <a:pos x="1035" y="17"/>
              </a:cxn>
              <a:cxn ang="0">
                <a:pos x="1018" y="342"/>
              </a:cxn>
              <a:cxn ang="0">
                <a:pos x="868" y="393"/>
              </a:cxn>
              <a:cxn ang="0">
                <a:pos x="651" y="117"/>
              </a:cxn>
              <a:cxn ang="0">
                <a:pos x="501" y="201"/>
              </a:cxn>
              <a:cxn ang="0">
                <a:pos x="643" y="509"/>
              </a:cxn>
              <a:cxn ang="0">
                <a:pos x="543" y="610"/>
              </a:cxn>
              <a:cxn ang="0">
                <a:pos x="217" y="493"/>
              </a:cxn>
              <a:cxn ang="0">
                <a:pos x="142" y="618"/>
              </a:cxn>
              <a:cxn ang="0">
                <a:pos x="392" y="835"/>
              </a:cxn>
              <a:cxn ang="0">
                <a:pos x="351" y="1002"/>
              </a:cxn>
              <a:cxn ang="0">
                <a:pos x="8" y="1027"/>
              </a:cxn>
              <a:cxn ang="0">
                <a:pos x="0" y="1211"/>
              </a:cxn>
              <a:cxn ang="0">
                <a:pos x="351" y="1261"/>
              </a:cxn>
              <a:cxn ang="0">
                <a:pos x="384" y="1419"/>
              </a:cxn>
              <a:cxn ang="0">
                <a:pos x="125" y="1653"/>
              </a:cxn>
              <a:cxn ang="0">
                <a:pos x="217" y="1795"/>
              </a:cxn>
              <a:cxn ang="0">
                <a:pos x="509" y="1661"/>
              </a:cxn>
              <a:cxn ang="0">
                <a:pos x="618" y="1770"/>
              </a:cxn>
              <a:cxn ang="0">
                <a:pos x="467" y="2045"/>
              </a:cxn>
              <a:cxn ang="0">
                <a:pos x="609" y="2162"/>
              </a:cxn>
              <a:cxn ang="0">
                <a:pos x="868" y="1912"/>
              </a:cxn>
              <a:cxn ang="0">
                <a:pos x="1018" y="1962"/>
              </a:cxn>
              <a:cxn ang="0">
                <a:pos x="1052" y="2304"/>
              </a:cxn>
              <a:cxn ang="0">
                <a:pos x="1277" y="2313"/>
              </a:cxn>
              <a:cxn ang="0">
                <a:pos x="1302" y="1954"/>
              </a:cxn>
              <a:cxn ang="0">
                <a:pos x="1494" y="1904"/>
              </a:cxn>
              <a:cxn ang="0">
                <a:pos x="1720" y="2154"/>
              </a:cxn>
              <a:cxn ang="0">
                <a:pos x="1870" y="2062"/>
              </a:cxn>
              <a:cxn ang="0">
                <a:pos x="1720" y="1762"/>
              </a:cxn>
              <a:cxn ang="0">
                <a:pos x="1820" y="1636"/>
              </a:cxn>
              <a:cxn ang="0">
                <a:pos x="2120" y="1778"/>
              </a:cxn>
              <a:cxn ang="0">
                <a:pos x="2212" y="1620"/>
              </a:cxn>
              <a:cxn ang="0">
                <a:pos x="1937" y="1419"/>
              </a:cxn>
              <a:cxn ang="0">
                <a:pos x="1970" y="1244"/>
              </a:cxn>
              <a:cxn ang="0">
                <a:pos x="2312" y="1211"/>
              </a:cxn>
              <a:cxn ang="0">
                <a:pos x="2304" y="1035"/>
              </a:cxn>
              <a:cxn ang="0">
                <a:pos x="1962" y="985"/>
              </a:cxn>
              <a:cxn ang="0">
                <a:pos x="1928" y="852"/>
              </a:cxn>
              <a:cxn ang="0">
                <a:pos x="2204" y="660"/>
              </a:cxn>
              <a:cxn ang="0">
                <a:pos x="2112" y="501"/>
              </a:cxn>
              <a:cxn ang="0">
                <a:pos x="1803" y="626"/>
              </a:cxn>
              <a:cxn ang="0">
                <a:pos x="1703" y="526"/>
              </a:cxn>
              <a:cxn ang="0">
                <a:pos x="1861" y="234"/>
              </a:cxn>
              <a:cxn ang="0">
                <a:pos x="1711" y="142"/>
              </a:cxn>
              <a:cxn ang="0">
                <a:pos x="1469" y="384"/>
              </a:cxn>
            </a:cxnLst>
            <a:rect l="0" t="0" r="r" b="b"/>
            <a:pathLst>
              <a:path w="2312" h="2313">
                <a:moveTo>
                  <a:pt x="1469" y="384"/>
                </a:moveTo>
                <a:lnTo>
                  <a:pt x="1285" y="342"/>
                </a:lnTo>
                <a:lnTo>
                  <a:pt x="1260" y="0"/>
                </a:lnTo>
                <a:lnTo>
                  <a:pt x="1035" y="17"/>
                </a:lnTo>
                <a:lnTo>
                  <a:pt x="1018" y="342"/>
                </a:lnTo>
                <a:lnTo>
                  <a:pt x="868" y="393"/>
                </a:lnTo>
                <a:lnTo>
                  <a:pt x="651" y="117"/>
                </a:lnTo>
                <a:lnTo>
                  <a:pt x="501" y="201"/>
                </a:lnTo>
                <a:lnTo>
                  <a:pt x="643" y="509"/>
                </a:lnTo>
                <a:lnTo>
                  <a:pt x="543" y="610"/>
                </a:lnTo>
                <a:lnTo>
                  <a:pt x="217" y="493"/>
                </a:lnTo>
                <a:lnTo>
                  <a:pt x="142" y="618"/>
                </a:lnTo>
                <a:lnTo>
                  <a:pt x="392" y="835"/>
                </a:lnTo>
                <a:lnTo>
                  <a:pt x="351" y="1002"/>
                </a:lnTo>
                <a:lnTo>
                  <a:pt x="8" y="1027"/>
                </a:lnTo>
                <a:lnTo>
                  <a:pt x="0" y="1211"/>
                </a:lnTo>
                <a:lnTo>
                  <a:pt x="351" y="1261"/>
                </a:lnTo>
                <a:lnTo>
                  <a:pt x="384" y="1419"/>
                </a:lnTo>
                <a:lnTo>
                  <a:pt x="125" y="1653"/>
                </a:lnTo>
                <a:lnTo>
                  <a:pt x="217" y="1795"/>
                </a:lnTo>
                <a:lnTo>
                  <a:pt x="509" y="1661"/>
                </a:lnTo>
                <a:lnTo>
                  <a:pt x="618" y="1770"/>
                </a:lnTo>
                <a:lnTo>
                  <a:pt x="467" y="2045"/>
                </a:lnTo>
                <a:lnTo>
                  <a:pt x="609" y="2162"/>
                </a:lnTo>
                <a:lnTo>
                  <a:pt x="868" y="1912"/>
                </a:lnTo>
                <a:lnTo>
                  <a:pt x="1018" y="1962"/>
                </a:lnTo>
                <a:lnTo>
                  <a:pt x="1052" y="2304"/>
                </a:lnTo>
                <a:lnTo>
                  <a:pt x="1277" y="2313"/>
                </a:lnTo>
                <a:lnTo>
                  <a:pt x="1302" y="1954"/>
                </a:lnTo>
                <a:lnTo>
                  <a:pt x="1494" y="1904"/>
                </a:lnTo>
                <a:lnTo>
                  <a:pt x="1720" y="2154"/>
                </a:lnTo>
                <a:lnTo>
                  <a:pt x="1870" y="2062"/>
                </a:lnTo>
                <a:lnTo>
                  <a:pt x="1720" y="1762"/>
                </a:lnTo>
                <a:lnTo>
                  <a:pt x="1820" y="1636"/>
                </a:lnTo>
                <a:lnTo>
                  <a:pt x="2120" y="1778"/>
                </a:lnTo>
                <a:lnTo>
                  <a:pt x="2212" y="1620"/>
                </a:lnTo>
                <a:lnTo>
                  <a:pt x="1937" y="1419"/>
                </a:lnTo>
                <a:lnTo>
                  <a:pt x="1970" y="1244"/>
                </a:lnTo>
                <a:lnTo>
                  <a:pt x="2312" y="1211"/>
                </a:lnTo>
                <a:lnTo>
                  <a:pt x="2304" y="1035"/>
                </a:lnTo>
                <a:lnTo>
                  <a:pt x="1962" y="985"/>
                </a:lnTo>
                <a:lnTo>
                  <a:pt x="1928" y="852"/>
                </a:lnTo>
                <a:lnTo>
                  <a:pt x="2204" y="660"/>
                </a:lnTo>
                <a:lnTo>
                  <a:pt x="2112" y="501"/>
                </a:lnTo>
                <a:lnTo>
                  <a:pt x="1803" y="626"/>
                </a:lnTo>
                <a:lnTo>
                  <a:pt x="1703" y="526"/>
                </a:lnTo>
                <a:lnTo>
                  <a:pt x="1861" y="234"/>
                </a:lnTo>
                <a:lnTo>
                  <a:pt x="1711" y="142"/>
                </a:lnTo>
                <a:lnTo>
                  <a:pt x="1469" y="384"/>
                </a:lnTo>
                <a:close/>
              </a:path>
            </a:pathLst>
          </a:custGeom>
          <a:gradFill rotWithShape="0">
            <a:gsLst>
              <a:gs pos="0">
                <a:schemeClr val="bg1"/>
              </a:gs>
              <a:gs pos="100000">
                <a:schemeClr val="bg2"/>
              </a:gs>
            </a:gsLst>
            <a:lin ang="2700000" scaled="1"/>
          </a:gradFill>
          <a:ln w="9525">
            <a:noFill/>
            <a:round/>
            <a:headEnd/>
            <a:tailEnd/>
          </a:ln>
          <a:effectLst/>
        </p:spPr>
        <p:txBody>
          <a:bodyPr wrap="none" anchor="ctr"/>
          <a:lstStyle/>
          <a:p>
            <a:pPr>
              <a:defRPr/>
            </a:pPr>
            <a:endParaRPr lang="en-US"/>
          </a:p>
        </p:txBody>
      </p:sp>
      <p:sp>
        <p:nvSpPr>
          <p:cNvPr id="35849" name="Freeform 9"/>
          <p:cNvSpPr>
            <a:spLocks/>
          </p:cNvSpPr>
          <p:nvPr/>
        </p:nvSpPr>
        <p:spPr bwMode="hidden">
          <a:xfrm>
            <a:off x="7146925" y="2555875"/>
            <a:ext cx="2008188" cy="3997325"/>
          </a:xfrm>
          <a:custGeom>
            <a:avLst/>
            <a:gdLst/>
            <a:ahLst/>
            <a:cxnLst>
              <a:cxn ang="0">
                <a:pos x="1265" y="0"/>
              </a:cxn>
              <a:cxn ang="0">
                <a:pos x="1128" y="18"/>
              </a:cxn>
              <a:cxn ang="0">
                <a:pos x="1110" y="372"/>
              </a:cxn>
              <a:cxn ang="0">
                <a:pos x="946" y="428"/>
              </a:cxn>
              <a:cxn ang="0">
                <a:pos x="710" y="127"/>
              </a:cxn>
              <a:cxn ang="0">
                <a:pos x="546" y="219"/>
              </a:cxn>
              <a:cxn ang="0">
                <a:pos x="701" y="555"/>
              </a:cxn>
              <a:cxn ang="0">
                <a:pos x="592" y="665"/>
              </a:cxn>
              <a:cxn ang="0">
                <a:pos x="237" y="537"/>
              </a:cxn>
              <a:cxn ang="0">
                <a:pos x="155" y="674"/>
              </a:cxn>
              <a:cxn ang="0">
                <a:pos x="427" y="911"/>
              </a:cxn>
              <a:cxn ang="0">
                <a:pos x="383" y="1093"/>
              </a:cxn>
              <a:cxn ang="0">
                <a:pos x="9" y="1121"/>
              </a:cxn>
              <a:cxn ang="0">
                <a:pos x="0" y="1322"/>
              </a:cxn>
              <a:cxn ang="0">
                <a:pos x="383" y="1376"/>
              </a:cxn>
              <a:cxn ang="0">
                <a:pos x="419" y="1549"/>
              </a:cxn>
              <a:cxn ang="0">
                <a:pos x="136" y="1804"/>
              </a:cxn>
              <a:cxn ang="0">
                <a:pos x="237" y="1959"/>
              </a:cxn>
              <a:cxn ang="0">
                <a:pos x="555" y="1813"/>
              </a:cxn>
              <a:cxn ang="0">
                <a:pos x="674" y="1932"/>
              </a:cxn>
              <a:cxn ang="0">
                <a:pos x="509" y="2232"/>
              </a:cxn>
              <a:cxn ang="0">
                <a:pos x="664" y="2360"/>
              </a:cxn>
              <a:cxn ang="0">
                <a:pos x="946" y="2087"/>
              </a:cxn>
              <a:cxn ang="0">
                <a:pos x="1110" y="2142"/>
              </a:cxn>
              <a:cxn ang="0">
                <a:pos x="1147" y="2515"/>
              </a:cxn>
              <a:cxn ang="0">
                <a:pos x="1265" y="2518"/>
              </a:cxn>
              <a:cxn ang="0">
                <a:pos x="1265" y="0"/>
              </a:cxn>
            </a:cxnLst>
            <a:rect l="0" t="0" r="r" b="b"/>
            <a:pathLst>
              <a:path w="1265" h="2518">
                <a:moveTo>
                  <a:pt x="1265" y="0"/>
                </a:moveTo>
                <a:lnTo>
                  <a:pt x="1128" y="18"/>
                </a:lnTo>
                <a:lnTo>
                  <a:pt x="1110" y="372"/>
                </a:lnTo>
                <a:lnTo>
                  <a:pt x="946" y="428"/>
                </a:lnTo>
                <a:lnTo>
                  <a:pt x="710" y="127"/>
                </a:lnTo>
                <a:lnTo>
                  <a:pt x="546" y="219"/>
                </a:lnTo>
                <a:lnTo>
                  <a:pt x="701" y="555"/>
                </a:lnTo>
                <a:lnTo>
                  <a:pt x="592" y="665"/>
                </a:lnTo>
                <a:lnTo>
                  <a:pt x="237" y="537"/>
                </a:lnTo>
                <a:lnTo>
                  <a:pt x="155" y="674"/>
                </a:lnTo>
                <a:lnTo>
                  <a:pt x="427" y="911"/>
                </a:lnTo>
                <a:lnTo>
                  <a:pt x="383" y="1093"/>
                </a:lnTo>
                <a:lnTo>
                  <a:pt x="9" y="1121"/>
                </a:lnTo>
                <a:lnTo>
                  <a:pt x="0" y="1322"/>
                </a:lnTo>
                <a:lnTo>
                  <a:pt x="383" y="1376"/>
                </a:lnTo>
                <a:lnTo>
                  <a:pt x="419" y="1549"/>
                </a:lnTo>
                <a:lnTo>
                  <a:pt x="136" y="1804"/>
                </a:lnTo>
                <a:lnTo>
                  <a:pt x="237" y="1959"/>
                </a:lnTo>
                <a:lnTo>
                  <a:pt x="555" y="1813"/>
                </a:lnTo>
                <a:lnTo>
                  <a:pt x="674" y="1932"/>
                </a:lnTo>
                <a:lnTo>
                  <a:pt x="509" y="2232"/>
                </a:lnTo>
                <a:lnTo>
                  <a:pt x="664" y="2360"/>
                </a:lnTo>
                <a:lnTo>
                  <a:pt x="946" y="2087"/>
                </a:lnTo>
                <a:lnTo>
                  <a:pt x="1110" y="2142"/>
                </a:lnTo>
                <a:lnTo>
                  <a:pt x="1147" y="2515"/>
                </a:lnTo>
                <a:lnTo>
                  <a:pt x="1265" y="2518"/>
                </a:lnTo>
                <a:lnTo>
                  <a:pt x="1265" y="0"/>
                </a:lnTo>
                <a:close/>
              </a:path>
            </a:pathLst>
          </a:custGeom>
          <a:gradFill rotWithShape="0">
            <a:gsLst>
              <a:gs pos="0">
                <a:schemeClr val="bg1"/>
              </a:gs>
              <a:gs pos="100000">
                <a:schemeClr val="accent2"/>
              </a:gs>
            </a:gsLst>
            <a:lin ang="0" scaled="1"/>
          </a:gradFill>
          <a:ln w="9525">
            <a:noFill/>
            <a:round/>
            <a:headEnd/>
            <a:tailEnd/>
          </a:ln>
          <a:effectLst/>
        </p:spPr>
        <p:txBody>
          <a:bodyPr wrap="none" anchor="ctr"/>
          <a:lstStyle/>
          <a:p>
            <a:pPr>
              <a:defRPr/>
            </a:pPr>
            <a:endParaRPr lang="en-US"/>
          </a:p>
        </p:txBody>
      </p:sp>
      <p:pic>
        <p:nvPicPr>
          <p:cNvPr id="1034" name="Picture 10" descr="Facbanna"/>
          <p:cNvPicPr>
            <a:picLocks noChangeAspect="1" noChangeArrowheads="1"/>
          </p:cNvPicPr>
          <p:nvPr/>
        </p:nvPicPr>
        <p:blipFill>
          <a:blip r:embed="rId13" cstate="print"/>
          <a:srcRect/>
          <a:stretch>
            <a:fillRect/>
          </a:stretch>
        </p:blipFill>
        <p:spPr bwMode="invGray">
          <a:xfrm>
            <a:off x="3175" y="-3175"/>
            <a:ext cx="803275" cy="6858000"/>
          </a:xfrm>
          <a:prstGeom prst="rect">
            <a:avLst/>
          </a:prstGeom>
          <a:noFill/>
          <a:ln w="9525">
            <a:noFill/>
            <a:miter lim="800000"/>
            <a:headEnd/>
            <a:tailEnd/>
          </a:ln>
        </p:spPr>
      </p:pic>
      <p:sp>
        <p:nvSpPr>
          <p:cNvPr id="1035" name="Rectangle 11"/>
          <p:cNvSpPr>
            <a:spLocks noGrp="1" noChangeArrowheads="1"/>
          </p:cNvSpPr>
          <p:nvPr>
            <p:ph type="title"/>
          </p:nvPr>
        </p:nvSpPr>
        <p:spPr bwMode="auto">
          <a:xfrm>
            <a:off x="10668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36" name="Rectangle 12"/>
          <p:cNvSpPr>
            <a:spLocks noGrp="1" noChangeArrowheads="1"/>
          </p:cNvSpPr>
          <p:nvPr>
            <p:ph type="body" idx="1"/>
          </p:nvPr>
        </p:nvSpPr>
        <p:spPr bwMode="auto">
          <a:xfrm>
            <a:off x="1066800" y="1676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53" name="Rectangle 13"/>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smtClean="0">
                <a:solidFill>
                  <a:schemeClr val="tx2"/>
                </a:solidFill>
              </a:defRPr>
            </a:lvl1pPr>
          </a:lstStyle>
          <a:p>
            <a:pPr>
              <a:defRPr/>
            </a:pPr>
            <a:endParaRPr lang="en-US"/>
          </a:p>
        </p:txBody>
      </p:sp>
      <p:sp>
        <p:nvSpPr>
          <p:cNvPr id="35854" name="Rectangle 14"/>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smtClean="0">
                <a:solidFill>
                  <a:schemeClr val="tx2"/>
                </a:solidFill>
              </a:defRPr>
            </a:lvl1pPr>
          </a:lstStyle>
          <a:p>
            <a:pPr>
              <a:defRPr/>
            </a:pPr>
            <a:endParaRPr lang="en-US"/>
          </a:p>
        </p:txBody>
      </p:sp>
      <p:sp>
        <p:nvSpPr>
          <p:cNvPr id="35855" name="Rectangle 15"/>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solidFill>
                  <a:schemeClr val="tx2"/>
                </a:solidFill>
              </a:defRPr>
            </a:lvl1pPr>
          </a:lstStyle>
          <a:p>
            <a:pPr>
              <a:defRPr/>
            </a:pPr>
            <a:fld id="{666DA677-F387-43FA-87D5-DD3EC184D9F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7"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xmlns:p14="http://schemas.microsoft.com/office/powerpoint/2010/main">
    <p:random/>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charset="0"/>
        </a:defRPr>
      </a:lvl2pPr>
      <a:lvl3pPr algn="l" rtl="0" eaLnBrk="0" fontAlgn="base" hangingPunct="0">
        <a:spcBef>
          <a:spcPct val="0"/>
        </a:spcBef>
        <a:spcAft>
          <a:spcPct val="0"/>
        </a:spcAft>
        <a:defRPr sz="4400">
          <a:solidFill>
            <a:schemeClr val="tx2"/>
          </a:solidFill>
          <a:latin typeface="Arial" charset="0"/>
        </a:defRPr>
      </a:lvl3pPr>
      <a:lvl4pPr algn="l" rtl="0" eaLnBrk="0" fontAlgn="base" hangingPunct="0">
        <a:spcBef>
          <a:spcPct val="0"/>
        </a:spcBef>
        <a:spcAft>
          <a:spcPct val="0"/>
        </a:spcAft>
        <a:defRPr sz="4400">
          <a:solidFill>
            <a:schemeClr val="tx2"/>
          </a:solidFill>
          <a:latin typeface="Arial" charset="0"/>
        </a:defRPr>
      </a:lvl4pPr>
      <a:lvl5pPr algn="l" rtl="0" eaLnBrk="0" fontAlgn="base" hangingPunct="0">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lr>
          <a:srgbClr val="FFFF00"/>
        </a:buClr>
        <a:buSzPct val="80000"/>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0000"/>
        </a:buClr>
        <a:buSzPct val="7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rgbClr val="009900"/>
        </a:buClr>
        <a:buSzPct val="60000"/>
        <a:buFont typeface="Wingdings"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accent2"/>
        </a:buClr>
        <a:buSzPct val="5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accent2"/>
        </a:buClr>
        <a:buSzPct val="55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ectionContentSlide-rev-notext"/>
          <p:cNvPicPr>
            <a:picLocks noChangeAspect="1" noChangeArrowheads="1"/>
          </p:cNvPicPr>
          <p:nvPr userDrawn="1"/>
        </p:nvPicPr>
        <p:blipFill>
          <a:blip r:embed="rId13" cstate="print"/>
          <a:srcRect/>
          <a:stretch>
            <a:fillRect/>
          </a:stretch>
        </p:blipFill>
        <p:spPr bwMode="auto">
          <a:xfrm>
            <a:off x="1588" y="1588"/>
            <a:ext cx="9140825" cy="6854825"/>
          </a:xfrm>
          <a:prstGeom prst="rect">
            <a:avLst/>
          </a:prstGeom>
          <a:noFill/>
          <a:ln w="9525">
            <a:noFill/>
            <a:miter lim="800000"/>
            <a:headEnd/>
            <a:tailEnd/>
          </a:ln>
        </p:spPr>
      </p:pic>
      <p:sp>
        <p:nvSpPr>
          <p:cNvPr id="2051" name="Rectangle 3"/>
          <p:cNvSpPr>
            <a:spLocks noGrp="1" noChangeArrowheads="1"/>
          </p:cNvSpPr>
          <p:nvPr>
            <p:ph type="title"/>
          </p:nvPr>
        </p:nvSpPr>
        <p:spPr bwMode="auto">
          <a:xfrm>
            <a:off x="533400" y="762000"/>
            <a:ext cx="77724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685800" y="12954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453" name="Rectangle 5"/>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smtClean="0">
                <a:ea typeface="+mn-ea"/>
              </a:defRPr>
            </a:lvl1pPr>
          </a:lstStyle>
          <a:p>
            <a:pPr>
              <a:defRPr/>
            </a:pPr>
            <a:endParaRPr lang="en-US"/>
          </a:p>
        </p:txBody>
      </p:sp>
      <p:sp>
        <p:nvSpPr>
          <p:cNvPr id="104454" name="Rectangle 6"/>
          <p:cNvSpPr>
            <a:spLocks noGrp="1" noChangeArrowheads="1"/>
          </p:cNvSpPr>
          <p:nvPr>
            <p:ph type="sldNum" sz="quarter" idx="4"/>
          </p:nvPr>
        </p:nvSpPr>
        <p:spPr bwMode="auto">
          <a:xfrm>
            <a:off x="7023100" y="6172200"/>
            <a:ext cx="19050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smtClean="0">
                <a:solidFill>
                  <a:schemeClr val="bg1"/>
                </a:solidFill>
                <a:ea typeface="+mn-ea"/>
              </a:defRPr>
            </a:lvl1pPr>
          </a:lstStyle>
          <a:p>
            <a:pPr>
              <a:defRPr/>
            </a:pPr>
            <a:r>
              <a:rPr lang="en-US"/>
              <a:t>Slide </a:t>
            </a:r>
            <a:fld id="{7F9CA5ED-71CA-461D-BF39-C7B4042389F0}" type="slidenum">
              <a:rPr lang="en-US"/>
              <a:pPr>
                <a:defRPr/>
              </a:pPr>
              <a:t>‹#›</a:t>
            </a:fld>
            <a:r>
              <a:rPr lang="en-US"/>
              <a:t> of 21</a:t>
            </a:r>
          </a:p>
        </p:txBody>
      </p:sp>
      <p:sp>
        <p:nvSpPr>
          <p:cNvPr id="104455" name="Text Box 7"/>
          <p:cNvSpPr txBox="1">
            <a:spLocks noChangeArrowheads="1"/>
          </p:cNvSpPr>
          <p:nvPr userDrawn="1"/>
        </p:nvSpPr>
        <p:spPr bwMode="auto">
          <a:xfrm>
            <a:off x="76200" y="47625"/>
            <a:ext cx="1905000" cy="427038"/>
          </a:xfrm>
          <a:prstGeom prst="rect">
            <a:avLst/>
          </a:prstGeom>
          <a:noFill/>
          <a:ln w="9525">
            <a:noFill/>
            <a:miter lim="800000"/>
            <a:headEnd/>
            <a:tailEnd/>
          </a:ln>
        </p:spPr>
        <p:txBody>
          <a:bodyPr>
            <a:spAutoFit/>
          </a:bodyPr>
          <a:lstStyle/>
          <a:p>
            <a:pPr algn="ctr" eaLnBrk="0" hangingPunct="0">
              <a:defRPr/>
            </a:pPr>
            <a:r>
              <a:rPr lang="en-US" sz="2200" b="1"/>
              <a:t>Section 4.1</a:t>
            </a:r>
          </a:p>
        </p:txBody>
      </p:sp>
      <p:sp>
        <p:nvSpPr>
          <p:cNvPr id="104456" name="Text Box 8"/>
          <p:cNvSpPr txBox="1">
            <a:spLocks noChangeArrowheads="1"/>
          </p:cNvSpPr>
          <p:nvPr userDrawn="1"/>
        </p:nvSpPr>
        <p:spPr bwMode="auto">
          <a:xfrm>
            <a:off x="1943100" y="133350"/>
            <a:ext cx="6705600" cy="396875"/>
          </a:xfrm>
          <a:prstGeom prst="rect">
            <a:avLst/>
          </a:prstGeom>
          <a:noFill/>
          <a:ln w="9525">
            <a:noFill/>
            <a:miter lim="800000"/>
            <a:headEnd/>
            <a:tailEnd/>
          </a:ln>
        </p:spPr>
        <p:txBody>
          <a:bodyPr>
            <a:spAutoFit/>
          </a:bodyPr>
          <a:lstStyle/>
          <a:p>
            <a:pPr eaLnBrk="0" hangingPunct="0">
              <a:spcBef>
                <a:spcPct val="50000"/>
              </a:spcBef>
              <a:defRPr/>
            </a:pPr>
            <a:r>
              <a:rPr lang="en-US" sz="2000">
                <a:solidFill>
                  <a:schemeClr val="bg1"/>
                </a:solidFill>
              </a:rPr>
              <a:t>Mental Disorders</a:t>
            </a:r>
          </a:p>
        </p:txBody>
      </p:sp>
      <p:sp>
        <p:nvSpPr>
          <p:cNvPr id="104457" name="Rectangle 9">
            <a:hlinkClick r:id="rId14" action="ppaction://hlinksldjump"/>
          </p:cNvPr>
          <p:cNvSpPr>
            <a:spLocks noChangeArrowheads="1"/>
          </p:cNvSpPr>
          <p:nvPr userDrawn="1"/>
        </p:nvSpPr>
        <p:spPr bwMode="auto">
          <a:xfrm>
            <a:off x="1295400" y="6019800"/>
            <a:ext cx="1676400" cy="685800"/>
          </a:xfrm>
          <a:prstGeom prst="rect">
            <a:avLst/>
          </a:prstGeom>
          <a:solidFill>
            <a:schemeClr val="accent1">
              <a:alpha val="0"/>
            </a:schemeClr>
          </a:solidFill>
          <a:ln w="9525">
            <a:noFill/>
            <a:miter lim="800000"/>
            <a:headEnd/>
            <a:tailEnd/>
          </a:ln>
        </p:spPr>
        <p:txBody>
          <a:bodyPr wrap="none" anchor="ctr"/>
          <a:lstStyle/>
          <a:p>
            <a:pPr>
              <a:defRPr/>
            </a:pPr>
            <a:endParaRPr lang="en-US"/>
          </a:p>
        </p:txBody>
      </p:sp>
      <p:pic>
        <p:nvPicPr>
          <p:cNvPr id="2058" name="Picture 10" descr="HPE-CopyRightSymbol"/>
          <p:cNvPicPr>
            <a:picLocks noChangeAspect="1" noChangeArrowheads="1"/>
          </p:cNvPicPr>
          <p:nvPr userDrawn="1"/>
        </p:nvPicPr>
        <p:blipFill>
          <a:blip r:embed="rId15" cstate="print"/>
          <a:srcRect/>
          <a:stretch>
            <a:fillRect/>
          </a:stretch>
        </p:blipFill>
        <p:spPr bwMode="auto">
          <a:xfrm>
            <a:off x="6083300" y="6519863"/>
            <a:ext cx="2751138" cy="1190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0" fontAlgn="base" hangingPunct="0">
        <a:spcBef>
          <a:spcPct val="0"/>
        </a:spcBef>
        <a:spcAft>
          <a:spcPct val="0"/>
        </a:spcAft>
        <a:defRPr sz="2800" b="1">
          <a:solidFill>
            <a:srgbClr val="AC0014"/>
          </a:solidFill>
          <a:latin typeface="+mj-lt"/>
          <a:ea typeface="+mj-ea"/>
          <a:cs typeface="+mj-cs"/>
        </a:defRPr>
      </a:lvl1pPr>
      <a:lvl2pPr algn="l" rtl="0" eaLnBrk="0" fontAlgn="base" hangingPunct="0">
        <a:spcBef>
          <a:spcPct val="0"/>
        </a:spcBef>
        <a:spcAft>
          <a:spcPct val="0"/>
        </a:spcAft>
        <a:defRPr sz="2800" b="1">
          <a:solidFill>
            <a:srgbClr val="AC0014"/>
          </a:solidFill>
          <a:latin typeface="Arial" charset="0"/>
          <a:ea typeface="ＭＳ Ｐゴシック" pitchFamily="1" charset="-128"/>
          <a:cs typeface="Arial" charset="0"/>
        </a:defRPr>
      </a:lvl2pPr>
      <a:lvl3pPr algn="l" rtl="0" eaLnBrk="0" fontAlgn="base" hangingPunct="0">
        <a:spcBef>
          <a:spcPct val="0"/>
        </a:spcBef>
        <a:spcAft>
          <a:spcPct val="0"/>
        </a:spcAft>
        <a:defRPr sz="2800" b="1">
          <a:solidFill>
            <a:srgbClr val="AC0014"/>
          </a:solidFill>
          <a:latin typeface="Arial" charset="0"/>
          <a:ea typeface="ＭＳ Ｐゴシック" pitchFamily="1" charset="-128"/>
          <a:cs typeface="Arial" charset="0"/>
        </a:defRPr>
      </a:lvl3pPr>
      <a:lvl4pPr algn="l" rtl="0" eaLnBrk="0" fontAlgn="base" hangingPunct="0">
        <a:spcBef>
          <a:spcPct val="0"/>
        </a:spcBef>
        <a:spcAft>
          <a:spcPct val="0"/>
        </a:spcAft>
        <a:defRPr sz="2800" b="1">
          <a:solidFill>
            <a:srgbClr val="AC0014"/>
          </a:solidFill>
          <a:latin typeface="Arial" charset="0"/>
          <a:ea typeface="ＭＳ Ｐゴシック" pitchFamily="1" charset="-128"/>
          <a:cs typeface="Arial" charset="0"/>
        </a:defRPr>
      </a:lvl4pPr>
      <a:lvl5pPr algn="l" rtl="0" eaLnBrk="0" fontAlgn="base" hangingPunct="0">
        <a:spcBef>
          <a:spcPct val="0"/>
        </a:spcBef>
        <a:spcAft>
          <a:spcPct val="0"/>
        </a:spcAft>
        <a:defRPr sz="2800" b="1">
          <a:solidFill>
            <a:srgbClr val="AC0014"/>
          </a:solidFill>
          <a:latin typeface="Arial" charset="0"/>
          <a:ea typeface="ＭＳ Ｐゴシック" pitchFamily="1" charset="-128"/>
          <a:cs typeface="Arial" charset="0"/>
        </a:defRPr>
      </a:lvl5pPr>
      <a:lvl6pPr marL="457200" algn="l" rtl="0" fontAlgn="base">
        <a:spcBef>
          <a:spcPct val="0"/>
        </a:spcBef>
        <a:spcAft>
          <a:spcPct val="0"/>
        </a:spcAft>
        <a:defRPr sz="2800" b="1">
          <a:solidFill>
            <a:srgbClr val="AC0014"/>
          </a:solidFill>
          <a:latin typeface="Arial" charset="0"/>
          <a:ea typeface="ＭＳ Ｐゴシック" pitchFamily="1" charset="-128"/>
          <a:cs typeface="Arial" charset="0"/>
        </a:defRPr>
      </a:lvl6pPr>
      <a:lvl7pPr marL="914400" algn="l" rtl="0" fontAlgn="base">
        <a:spcBef>
          <a:spcPct val="0"/>
        </a:spcBef>
        <a:spcAft>
          <a:spcPct val="0"/>
        </a:spcAft>
        <a:defRPr sz="2800" b="1">
          <a:solidFill>
            <a:srgbClr val="AC0014"/>
          </a:solidFill>
          <a:latin typeface="Arial" charset="0"/>
          <a:ea typeface="ＭＳ Ｐゴシック" pitchFamily="1" charset="-128"/>
          <a:cs typeface="Arial" charset="0"/>
        </a:defRPr>
      </a:lvl7pPr>
      <a:lvl8pPr marL="1371600" algn="l" rtl="0" fontAlgn="base">
        <a:spcBef>
          <a:spcPct val="0"/>
        </a:spcBef>
        <a:spcAft>
          <a:spcPct val="0"/>
        </a:spcAft>
        <a:defRPr sz="2800" b="1">
          <a:solidFill>
            <a:srgbClr val="AC0014"/>
          </a:solidFill>
          <a:latin typeface="Arial" charset="0"/>
          <a:ea typeface="ＭＳ Ｐゴシック" pitchFamily="1" charset="-128"/>
          <a:cs typeface="Arial" charset="0"/>
        </a:defRPr>
      </a:lvl8pPr>
      <a:lvl9pPr marL="1828800" algn="l" rtl="0" fontAlgn="base">
        <a:spcBef>
          <a:spcPct val="0"/>
        </a:spcBef>
        <a:spcAft>
          <a:spcPct val="0"/>
        </a:spcAft>
        <a:defRPr sz="2800" b="1">
          <a:solidFill>
            <a:srgbClr val="AC0014"/>
          </a:solidFill>
          <a:latin typeface="Arial" charset="0"/>
          <a:ea typeface="ＭＳ Ｐゴシック" pitchFamily="1" charset="-128"/>
          <a:cs typeface="Arial" charset="0"/>
        </a:defRPr>
      </a:lvl9pPr>
    </p:titleStyle>
    <p:bodyStyle>
      <a:lvl1pPr marL="177800" indent="-177800" algn="l" rtl="0" eaLnBrk="0" fontAlgn="base" hangingPunct="0">
        <a:spcBef>
          <a:spcPct val="20000"/>
        </a:spcBef>
        <a:spcAft>
          <a:spcPct val="0"/>
        </a:spcAft>
        <a:defRPr sz="2400">
          <a:solidFill>
            <a:schemeClr val="tx1"/>
          </a:solidFill>
          <a:latin typeface="+mn-lt"/>
          <a:ea typeface="+mn-ea"/>
          <a:cs typeface="+mn-cs"/>
        </a:defRPr>
      </a:lvl1pPr>
      <a:lvl2pPr marL="635000" indent="-177800" algn="l" rtl="0" eaLnBrk="0" fontAlgn="base" hangingPunct="0">
        <a:spcBef>
          <a:spcPct val="20000"/>
        </a:spcBef>
        <a:spcAft>
          <a:spcPct val="0"/>
        </a:spcAft>
        <a:defRPr sz="2400">
          <a:solidFill>
            <a:schemeClr val="tx1"/>
          </a:solidFill>
          <a:latin typeface="+mn-lt"/>
          <a:ea typeface="+mn-ea"/>
          <a:cs typeface="+mn-cs"/>
        </a:defRPr>
      </a:lvl2pPr>
      <a:lvl3pPr marL="1092200" indent="-177800" algn="l" rtl="0" eaLnBrk="0" fontAlgn="base" hangingPunct="0">
        <a:spcBef>
          <a:spcPct val="20000"/>
        </a:spcBef>
        <a:spcAft>
          <a:spcPct val="0"/>
        </a:spcAft>
        <a:defRPr sz="2400">
          <a:solidFill>
            <a:schemeClr val="tx1"/>
          </a:solidFill>
          <a:latin typeface="+mn-lt"/>
          <a:ea typeface="+mn-ea"/>
          <a:cs typeface="+mn-cs"/>
        </a:defRPr>
      </a:lvl3pPr>
      <a:lvl4pPr marL="1549400" indent="-177800" algn="l" rtl="0" eaLnBrk="0" fontAlgn="base" hangingPunct="0">
        <a:spcBef>
          <a:spcPct val="20000"/>
        </a:spcBef>
        <a:spcAft>
          <a:spcPct val="0"/>
        </a:spcAft>
        <a:defRPr sz="2000">
          <a:solidFill>
            <a:schemeClr val="tx1"/>
          </a:solidFill>
          <a:latin typeface="+mn-lt"/>
          <a:ea typeface="+mn-ea"/>
          <a:cs typeface="+mn-cs"/>
        </a:defRPr>
      </a:lvl4pPr>
      <a:lvl5pPr marL="2006600" indent="-177800" algn="l" rtl="0" eaLnBrk="0" fontAlgn="base" hangingPunct="0">
        <a:spcBef>
          <a:spcPct val="20000"/>
        </a:spcBef>
        <a:spcAft>
          <a:spcPct val="0"/>
        </a:spcAft>
        <a:defRPr sz="2000">
          <a:solidFill>
            <a:schemeClr val="tx1"/>
          </a:solidFill>
          <a:latin typeface="+mn-lt"/>
          <a:ea typeface="+mn-ea"/>
          <a:cs typeface="+mn-cs"/>
        </a:defRPr>
      </a:lvl5pPr>
      <a:lvl6pPr marL="2463800" indent="-177800" algn="l" rtl="0" fontAlgn="base">
        <a:spcBef>
          <a:spcPct val="20000"/>
        </a:spcBef>
        <a:spcAft>
          <a:spcPct val="0"/>
        </a:spcAft>
        <a:defRPr sz="2000">
          <a:solidFill>
            <a:schemeClr val="tx1"/>
          </a:solidFill>
          <a:latin typeface="+mn-lt"/>
          <a:ea typeface="+mn-ea"/>
          <a:cs typeface="+mn-cs"/>
        </a:defRPr>
      </a:lvl6pPr>
      <a:lvl7pPr marL="2921000" indent="-177800" algn="l" rtl="0" fontAlgn="base">
        <a:spcBef>
          <a:spcPct val="20000"/>
        </a:spcBef>
        <a:spcAft>
          <a:spcPct val="0"/>
        </a:spcAft>
        <a:defRPr sz="2000">
          <a:solidFill>
            <a:schemeClr val="tx1"/>
          </a:solidFill>
          <a:latin typeface="+mn-lt"/>
          <a:ea typeface="+mn-ea"/>
          <a:cs typeface="+mn-cs"/>
        </a:defRPr>
      </a:lvl7pPr>
      <a:lvl8pPr marL="3378200" indent="-177800" algn="l" rtl="0" fontAlgn="base">
        <a:spcBef>
          <a:spcPct val="20000"/>
        </a:spcBef>
        <a:spcAft>
          <a:spcPct val="0"/>
        </a:spcAft>
        <a:defRPr sz="2000">
          <a:solidFill>
            <a:schemeClr val="tx1"/>
          </a:solidFill>
          <a:latin typeface="+mn-lt"/>
          <a:ea typeface="+mn-ea"/>
          <a:cs typeface="+mn-cs"/>
        </a:defRPr>
      </a:lvl8pPr>
      <a:lvl9pPr marL="3835400" indent="-177800" algn="l" rtl="0" fontAlgn="base">
        <a:spcBef>
          <a:spcPct val="20000"/>
        </a:spcBef>
        <a:spcAft>
          <a:spcPct val="0"/>
        </a:spcAft>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152400" y="314325"/>
            <a:ext cx="847725" cy="6543675"/>
            <a:chOff x="96" y="198"/>
            <a:chExt cx="534" cy="4122"/>
          </a:xfrm>
        </p:grpSpPr>
        <p:sp>
          <p:nvSpPr>
            <p:cNvPr id="3075" name="AutoShape 3"/>
            <p:cNvSpPr>
              <a:spLocks noChangeArrowheads="1"/>
            </p:cNvSpPr>
            <p:nvPr/>
          </p:nvSpPr>
          <p:spPr bwMode="auto">
            <a:xfrm rot="5400000" flipH="1">
              <a:off x="82" y="1994"/>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3076" name="AutoShape 4"/>
            <p:cNvSpPr>
              <a:spLocks noChangeArrowheads="1"/>
            </p:cNvSpPr>
            <p:nvPr/>
          </p:nvSpPr>
          <p:spPr bwMode="auto">
            <a:xfrm rot="5400000" flipH="1">
              <a:off x="82" y="2588"/>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3077" name="AutoShape 5"/>
            <p:cNvSpPr>
              <a:spLocks noChangeArrowheads="1"/>
            </p:cNvSpPr>
            <p:nvPr/>
          </p:nvSpPr>
          <p:spPr bwMode="auto">
            <a:xfrm rot="5400000" flipH="1">
              <a:off x="81" y="3181"/>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3078" name="AutoShape 6"/>
            <p:cNvSpPr>
              <a:spLocks noChangeArrowheads="1"/>
            </p:cNvSpPr>
            <p:nvPr/>
          </p:nvSpPr>
          <p:spPr bwMode="auto">
            <a:xfrm rot="5400000" flipH="1">
              <a:off x="84" y="3774"/>
              <a:ext cx="558" cy="533"/>
            </a:xfrm>
            <a:prstGeom prst="parallelogram">
              <a:avLst>
                <a:gd name="adj" fmla="val 55437"/>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3079" name="AutoShape 7"/>
            <p:cNvSpPr>
              <a:spLocks noChangeArrowheads="1"/>
            </p:cNvSpPr>
            <p:nvPr/>
          </p:nvSpPr>
          <p:spPr bwMode="auto">
            <a:xfrm rot="5400000" flipH="1">
              <a:off x="82" y="21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3080" name="AutoShape 8"/>
            <p:cNvSpPr>
              <a:spLocks noChangeArrowheads="1"/>
            </p:cNvSpPr>
            <p:nvPr/>
          </p:nvSpPr>
          <p:spPr bwMode="auto">
            <a:xfrm rot="5400000" flipH="1">
              <a:off x="81" y="803"/>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3081" name="AutoShape 9"/>
            <p:cNvSpPr>
              <a:spLocks noChangeArrowheads="1"/>
            </p:cNvSpPr>
            <p:nvPr/>
          </p:nvSpPr>
          <p:spPr bwMode="auto">
            <a:xfrm rot="5400000" flipH="1">
              <a:off x="81" y="1399"/>
              <a:ext cx="564" cy="533"/>
            </a:xfrm>
            <a:prstGeom prst="parallelogram">
              <a:avLst>
                <a:gd name="adj" fmla="val 56034"/>
              </a:avLst>
            </a:prstGeom>
            <a:gradFill rotWithShape="0">
              <a:gsLst>
                <a:gs pos="0">
                  <a:schemeClr val="accent1"/>
                </a:gs>
                <a:gs pos="100000">
                  <a:schemeClr val="accent2"/>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grpSp>
      <p:sp>
        <p:nvSpPr>
          <p:cNvPr id="3082" name="Rectangle 10"/>
          <p:cNvSpPr>
            <a:spLocks noChangeArrowheads="1"/>
          </p:cNvSpPr>
          <p:nvPr/>
        </p:nvSpPr>
        <p:spPr bwMode="auto">
          <a:xfrm>
            <a:off x="441325" y="0"/>
            <a:ext cx="276225" cy="6858000"/>
          </a:xfrm>
          <a:prstGeom prst="rect">
            <a:avLst/>
          </a:prstGeom>
          <a:gradFill rotWithShape="0">
            <a:gsLst>
              <a:gs pos="0">
                <a:schemeClr val="bg2"/>
              </a:gs>
              <a:gs pos="50000">
                <a:schemeClr val="folHlink"/>
              </a:gs>
              <a:gs pos="100000">
                <a:schemeClr val="bg2"/>
              </a:gs>
            </a:gsLst>
            <a:lin ang="0" scaled="1"/>
          </a:gradFill>
          <a:ln w="9525">
            <a:noFill/>
            <a:miter lim="800000"/>
            <a:headEnd/>
            <a:tailEnd/>
          </a:ln>
        </p:spPr>
        <p:txBody>
          <a:bodyPr wrap="none" anchor="ctr"/>
          <a:lstStyle/>
          <a:p>
            <a:pPr algn="ctr"/>
            <a:endParaRPr kumimoji="1" lang="en-US" sz="3600">
              <a:solidFill>
                <a:srgbClr val="FFFFFF"/>
              </a:solidFill>
              <a:latin typeface="Times New Roman" pitchFamily="18" charset="0"/>
            </a:endParaRPr>
          </a:p>
        </p:txBody>
      </p:sp>
      <p:sp>
        <p:nvSpPr>
          <p:cNvPr id="3083" name="AutoShape 11"/>
          <p:cNvSpPr>
            <a:spLocks noChangeArrowheads="1"/>
          </p:cNvSpPr>
          <p:nvPr/>
        </p:nvSpPr>
        <p:spPr bwMode="auto">
          <a:xfrm flipH="1">
            <a:off x="547688" y="1703388"/>
            <a:ext cx="8596312" cy="254000"/>
          </a:xfrm>
          <a:prstGeom prst="homePlate">
            <a:avLst>
              <a:gd name="adj" fmla="val 58913"/>
            </a:avLst>
          </a:prstGeom>
          <a:gradFill rotWithShape="0">
            <a:gsLst>
              <a:gs pos="0">
                <a:schemeClr val="bg2"/>
              </a:gs>
              <a:gs pos="50000">
                <a:schemeClr val="folHlink"/>
              </a:gs>
              <a:gs pos="100000">
                <a:schemeClr val="bg2"/>
              </a:gs>
            </a:gsLst>
            <a:lin ang="5400000" scaled="1"/>
          </a:gradFill>
          <a:ln w="9525">
            <a:noFill/>
            <a:miter lim="800000"/>
            <a:headEnd/>
            <a:tailEnd/>
          </a:ln>
        </p:spPr>
        <p:txBody>
          <a:bodyPr wrap="none" anchor="ctr"/>
          <a:lstStyle/>
          <a:p>
            <a:pPr algn="ctr"/>
            <a:endParaRPr kumimoji="1" lang="en-US" sz="3600">
              <a:solidFill>
                <a:srgbClr val="FFFFFF"/>
              </a:solidFill>
              <a:latin typeface="Times New Roman" pitchFamily="18" charset="0"/>
            </a:endParaRPr>
          </a:p>
        </p:txBody>
      </p:sp>
      <p:sp>
        <p:nvSpPr>
          <p:cNvPr id="3084" name="Oval 12"/>
          <p:cNvSpPr>
            <a:spLocks noChangeArrowheads="1"/>
          </p:cNvSpPr>
          <p:nvPr/>
        </p:nvSpPr>
        <p:spPr bwMode="auto">
          <a:xfrm>
            <a:off x="460375" y="1706563"/>
            <a:ext cx="295275" cy="274637"/>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lgn="ctr"/>
            <a:endParaRPr kumimoji="1" lang="en-US" sz="3600">
              <a:solidFill>
                <a:srgbClr val="FFFFFF"/>
              </a:solidFill>
              <a:latin typeface="Times New Roman" pitchFamily="18" charset="0"/>
            </a:endParaRPr>
          </a:p>
        </p:txBody>
      </p:sp>
      <p:sp>
        <p:nvSpPr>
          <p:cNvPr id="3085" name="Rectangle 13"/>
          <p:cNvSpPr>
            <a:spLocks noChangeArrowheads="1"/>
          </p:cNvSpPr>
          <p:nvPr/>
        </p:nvSpPr>
        <p:spPr bwMode="auto">
          <a:xfrm>
            <a:off x="463550" y="1912938"/>
            <a:ext cx="190500" cy="4678362"/>
          </a:xfrm>
          <a:prstGeom prst="rect">
            <a:avLst/>
          </a:prstGeom>
          <a:noFill/>
          <a:ln w="9525">
            <a:noFill/>
            <a:miter lim="800000"/>
            <a:headEnd/>
            <a:tailEnd/>
          </a:ln>
        </p:spPr>
        <p:txBody>
          <a:bodyPr wrap="none" anchor="ctr"/>
          <a:lstStyle/>
          <a:p>
            <a:pPr algn="ctr"/>
            <a:endParaRPr kumimoji="1" lang="en-US" sz="3600">
              <a:solidFill>
                <a:srgbClr val="FFFFFF"/>
              </a:solidFill>
              <a:latin typeface="Times New Roman" pitchFamily="18" charset="0"/>
            </a:endParaRPr>
          </a:p>
        </p:txBody>
      </p:sp>
      <p:sp>
        <p:nvSpPr>
          <p:cNvPr id="3086" name="Oval 14"/>
          <p:cNvSpPr>
            <a:spLocks noChangeArrowheads="1"/>
          </p:cNvSpPr>
          <p:nvPr/>
        </p:nvSpPr>
        <p:spPr bwMode="auto">
          <a:xfrm>
            <a:off x="9209088" y="1676400"/>
            <a:ext cx="304800" cy="274638"/>
          </a:xfrm>
          <a:prstGeom prst="ellipse">
            <a:avLst/>
          </a:prstGeom>
          <a:gradFill rotWithShape="0">
            <a:gsLst>
              <a:gs pos="0">
                <a:srgbClr val="FEFFFF"/>
              </a:gs>
              <a:gs pos="100000">
                <a:schemeClr val="folHlink"/>
              </a:gs>
            </a:gsLst>
            <a:path path="shape">
              <a:fillToRect l="50000" t="50000" r="50000" b="50000"/>
            </a:path>
          </a:gradFill>
          <a:ln w="9525">
            <a:noFill/>
            <a:round/>
            <a:headEnd/>
            <a:tailEnd/>
          </a:ln>
        </p:spPr>
        <p:txBody>
          <a:bodyPr wrap="none" anchor="ctr"/>
          <a:lstStyle/>
          <a:p>
            <a:pPr algn="ctr"/>
            <a:endParaRPr kumimoji="1" lang="en-US" sz="3600">
              <a:solidFill>
                <a:srgbClr val="FFFFFF"/>
              </a:solidFill>
              <a:latin typeface="Times New Roman" pitchFamily="18" charset="0"/>
            </a:endParaRPr>
          </a:p>
        </p:txBody>
      </p:sp>
      <p:sp>
        <p:nvSpPr>
          <p:cNvPr id="3087" name="Rectangle 15"/>
          <p:cNvSpPr>
            <a:spLocks noChangeArrowheads="1"/>
          </p:cNvSpPr>
          <p:nvPr/>
        </p:nvSpPr>
        <p:spPr bwMode="auto">
          <a:xfrm>
            <a:off x="457200" y="1739900"/>
            <a:ext cx="8751888" cy="190500"/>
          </a:xfrm>
          <a:prstGeom prst="rect">
            <a:avLst/>
          </a:prstGeom>
          <a:noFill/>
          <a:ln w="9525">
            <a:noFill/>
            <a:miter lim="800000"/>
            <a:headEnd/>
            <a:tailEnd/>
          </a:ln>
        </p:spPr>
        <p:txBody>
          <a:bodyPr wrap="none" anchor="ctr"/>
          <a:lstStyle/>
          <a:p>
            <a:pPr algn="ctr"/>
            <a:endParaRPr kumimoji="1" lang="en-US" sz="3600">
              <a:solidFill>
                <a:srgbClr val="FFFFFF"/>
              </a:solidFill>
              <a:latin typeface="Times New Roman" pitchFamily="18" charset="0"/>
            </a:endParaRPr>
          </a:p>
        </p:txBody>
      </p:sp>
      <p:grpSp>
        <p:nvGrpSpPr>
          <p:cNvPr id="3" name="Group 16"/>
          <p:cNvGrpSpPr>
            <a:grpSpLocks/>
          </p:cNvGrpSpPr>
          <p:nvPr/>
        </p:nvGrpSpPr>
        <p:grpSpPr bwMode="auto">
          <a:xfrm>
            <a:off x="150813" y="0"/>
            <a:ext cx="849312" cy="6858000"/>
            <a:chOff x="95" y="0"/>
            <a:chExt cx="535" cy="4320"/>
          </a:xfrm>
        </p:grpSpPr>
        <p:sp>
          <p:nvSpPr>
            <p:cNvPr id="3089" name="AutoShape 17"/>
            <p:cNvSpPr>
              <a:spLocks noChangeArrowheads="1"/>
            </p:cNvSpPr>
            <p:nvPr/>
          </p:nvSpPr>
          <p:spPr bwMode="auto">
            <a:xfrm rot="-5400000">
              <a:off x="82" y="229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3090" name="AutoShape 18"/>
            <p:cNvSpPr>
              <a:spLocks noChangeArrowheads="1"/>
            </p:cNvSpPr>
            <p:nvPr/>
          </p:nvSpPr>
          <p:spPr bwMode="auto">
            <a:xfrm rot="-5400000">
              <a:off x="81" y="2886"/>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3091" name="AutoShape 19"/>
            <p:cNvSpPr>
              <a:spLocks noChangeArrowheads="1"/>
            </p:cNvSpPr>
            <p:nvPr/>
          </p:nvSpPr>
          <p:spPr bwMode="auto">
            <a:xfrm rot="-5400000">
              <a:off x="81" y="3479"/>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3092" name="AutoShape 20"/>
            <p:cNvSpPr>
              <a:spLocks noChangeArrowheads="1"/>
            </p:cNvSpPr>
            <p:nvPr/>
          </p:nvSpPr>
          <p:spPr bwMode="auto">
            <a:xfrm rot="-5400000">
              <a:off x="81" y="508"/>
              <a:ext cx="565" cy="533"/>
            </a:xfrm>
            <a:prstGeom prst="parallelogram">
              <a:avLst>
                <a:gd name="adj" fmla="val 56133"/>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3093" name="AutoShape 21"/>
            <p:cNvSpPr>
              <a:spLocks noChangeArrowheads="1"/>
            </p:cNvSpPr>
            <p:nvPr/>
          </p:nvSpPr>
          <p:spPr bwMode="auto">
            <a:xfrm rot="-5400000">
              <a:off x="81" y="1101"/>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3094" name="AutoShape 22"/>
            <p:cNvSpPr>
              <a:spLocks noChangeArrowheads="1"/>
            </p:cNvSpPr>
            <p:nvPr/>
          </p:nvSpPr>
          <p:spPr bwMode="auto">
            <a:xfrm rot="-5400000">
              <a:off x="81" y="1697"/>
              <a:ext cx="564" cy="533"/>
            </a:xfrm>
            <a:prstGeom prst="parallelogram">
              <a:avLst>
                <a:gd name="adj" fmla="val 56034"/>
              </a:avLst>
            </a:prstGeom>
            <a:gradFill rotWithShape="0">
              <a:gsLst>
                <a:gs pos="0">
                  <a:schemeClr val="accent2"/>
                </a:gs>
                <a:gs pos="100000">
                  <a:schemeClr val="accent1"/>
                </a:gs>
              </a:gsLst>
              <a:lin ang="0" scaled="1"/>
            </a:gradFill>
            <a:ln w="9525">
              <a:noFill/>
              <a:miter lim="800000"/>
              <a:headEnd/>
              <a:tailEnd/>
            </a:ln>
            <a:effectLst/>
          </p:spPr>
          <p:txBody>
            <a:bodyPr wrap="none" anchor="ctr"/>
            <a:lstStyle/>
            <a:p>
              <a:endParaRPr lang="en-US" sz="3600">
                <a:solidFill>
                  <a:srgbClr val="FFFFFF"/>
                </a:solidFill>
                <a:latin typeface="Times New Roman" pitchFamily="18" charset="0"/>
              </a:endParaRPr>
            </a:p>
          </p:txBody>
        </p:sp>
        <p:sp>
          <p:nvSpPr>
            <p:cNvPr id="3095" name="Freeform 23"/>
            <p:cNvSpPr>
              <a:spLocks/>
            </p:cNvSpPr>
            <p:nvPr/>
          </p:nvSpPr>
          <p:spPr bwMode="auto">
            <a:xfrm>
              <a:off x="98" y="0"/>
              <a:ext cx="532" cy="465"/>
            </a:xfrm>
            <a:custGeom>
              <a:avLst/>
              <a:gdLst/>
              <a:ahLst/>
              <a:cxnLst>
                <a:cxn ang="0">
                  <a:pos x="1" y="0"/>
                </a:cxn>
                <a:cxn ang="0">
                  <a:pos x="0" y="166"/>
                </a:cxn>
                <a:cxn ang="0">
                  <a:pos x="532" y="465"/>
                </a:cxn>
                <a:cxn ang="0">
                  <a:pos x="532" y="201"/>
                </a:cxn>
                <a:cxn ang="0">
                  <a:pos x="172" y="0"/>
                </a:cxn>
                <a:cxn ang="0">
                  <a:pos x="1" y="0"/>
                </a:cxn>
              </a:cxnLst>
              <a:rect l="0" t="0" r="r" b="b"/>
              <a:pathLst>
                <a:path w="532" h="465">
                  <a:moveTo>
                    <a:pt x="1" y="0"/>
                  </a:moveTo>
                  <a:lnTo>
                    <a:pt x="0" y="166"/>
                  </a:lnTo>
                  <a:lnTo>
                    <a:pt x="532" y="465"/>
                  </a:lnTo>
                  <a:lnTo>
                    <a:pt x="532" y="201"/>
                  </a:lnTo>
                  <a:lnTo>
                    <a:pt x="172" y="0"/>
                  </a:lnTo>
                  <a:lnTo>
                    <a:pt x="1" y="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sz="3600">
                <a:solidFill>
                  <a:srgbClr val="FFFFFF"/>
                </a:solidFill>
                <a:latin typeface="Times New Roman" pitchFamily="18" charset="0"/>
              </a:endParaRPr>
            </a:p>
          </p:txBody>
        </p:sp>
        <p:sp>
          <p:nvSpPr>
            <p:cNvPr id="3096" name="Freeform 24"/>
            <p:cNvSpPr>
              <a:spLocks/>
            </p:cNvSpPr>
            <p:nvPr/>
          </p:nvSpPr>
          <p:spPr bwMode="auto">
            <a:xfrm>
              <a:off x="95" y="4060"/>
              <a:ext cx="457" cy="260"/>
            </a:xfrm>
            <a:custGeom>
              <a:avLst/>
              <a:gdLst/>
              <a:ahLst/>
              <a:cxnLst>
                <a:cxn ang="0">
                  <a:pos x="457" y="260"/>
                </a:cxn>
                <a:cxn ang="0">
                  <a:pos x="1" y="0"/>
                </a:cxn>
                <a:cxn ang="0">
                  <a:pos x="0" y="264"/>
                </a:cxn>
                <a:cxn ang="0">
                  <a:pos x="457" y="260"/>
                </a:cxn>
              </a:cxnLst>
              <a:rect l="0" t="0" r="r" b="b"/>
              <a:pathLst>
                <a:path w="457" h="264">
                  <a:moveTo>
                    <a:pt x="457" y="260"/>
                  </a:moveTo>
                  <a:lnTo>
                    <a:pt x="1" y="0"/>
                  </a:lnTo>
                  <a:lnTo>
                    <a:pt x="0" y="264"/>
                  </a:lnTo>
                  <a:lnTo>
                    <a:pt x="457" y="260"/>
                  </a:lnTo>
                  <a:close/>
                </a:path>
              </a:pathLst>
            </a:custGeom>
            <a:gradFill rotWithShape="0">
              <a:gsLst>
                <a:gs pos="0">
                  <a:schemeClr val="accent2"/>
                </a:gs>
                <a:gs pos="100000">
                  <a:schemeClr val="accent1"/>
                </a:gs>
              </a:gsLst>
              <a:lin ang="0" scaled="1"/>
            </a:gradFill>
            <a:ln w="9525" cap="flat" cmpd="sng">
              <a:noFill/>
              <a:prstDash val="solid"/>
              <a:miter lim="800000"/>
              <a:headEnd/>
              <a:tailEnd/>
            </a:ln>
            <a:effectLst/>
          </p:spPr>
          <p:txBody>
            <a:bodyPr wrap="none" anchor="ctr"/>
            <a:lstStyle/>
            <a:p>
              <a:endParaRPr lang="en-US" sz="3600">
                <a:solidFill>
                  <a:srgbClr val="FFFFFF"/>
                </a:solidFill>
                <a:latin typeface="Times New Roman" pitchFamily="18" charset="0"/>
              </a:endParaRPr>
            </a:p>
          </p:txBody>
        </p:sp>
      </p:grpSp>
      <p:sp>
        <p:nvSpPr>
          <p:cNvPr id="3097" name="Rectangle 25"/>
          <p:cNvSpPr>
            <a:spLocks noGrp="1" noChangeArrowheads="1"/>
          </p:cNvSpPr>
          <p:nvPr>
            <p:ph type="title"/>
          </p:nvPr>
        </p:nvSpPr>
        <p:spPr bwMode="auto">
          <a:xfrm>
            <a:off x="1143000" y="144463"/>
            <a:ext cx="7772400" cy="14319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spAutoFit/>
          </a:bodyPr>
          <a:lstStyle/>
          <a:p>
            <a:pPr lvl="0"/>
            <a:r>
              <a:rPr lang="en-US" smtClean="0"/>
              <a:t>Click to edit Master title style</a:t>
            </a:r>
          </a:p>
        </p:txBody>
      </p:sp>
      <p:sp>
        <p:nvSpPr>
          <p:cNvPr id="3098" name="Rectangle 26"/>
          <p:cNvSpPr>
            <a:spLocks noGrp="1" noChangeArrowheads="1"/>
          </p:cNvSpPr>
          <p:nvPr>
            <p:ph type="body" idx="1"/>
          </p:nvPr>
        </p:nvSpPr>
        <p:spPr bwMode="auto">
          <a:xfrm>
            <a:off x="1066800" y="1981200"/>
            <a:ext cx="7848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99" name="Rectangle 27"/>
          <p:cNvSpPr>
            <a:spLocks noGrp="1" noChangeArrowheads="1"/>
          </p:cNvSpPr>
          <p:nvPr>
            <p:ph type="dt" sz="half" idx="2"/>
          </p:nvPr>
        </p:nvSpPr>
        <p:spPr bwMode="auto">
          <a:xfrm>
            <a:off x="1154113"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solidFill>
                <a:srgbClr val="FFFFFF"/>
              </a:solidFill>
              <a:latin typeface="Times New Roman" pitchFamily="18" charset="0"/>
            </a:endParaRPr>
          </a:p>
        </p:txBody>
      </p:sp>
      <p:sp>
        <p:nvSpPr>
          <p:cNvPr id="3100" name="Rectangle 28"/>
          <p:cNvSpPr>
            <a:spLocks noGrp="1" noChangeArrowheads="1"/>
          </p:cNvSpPr>
          <p:nvPr>
            <p:ph type="ftr" sz="quarter" idx="3"/>
          </p:nvPr>
        </p:nvSpPr>
        <p:spPr bwMode="auto">
          <a:xfrm>
            <a:off x="3592513"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solidFill>
                <a:srgbClr val="FFFFFF"/>
              </a:solidFill>
              <a:latin typeface="Times New Roman" pitchFamily="18" charset="0"/>
            </a:endParaRPr>
          </a:p>
        </p:txBody>
      </p:sp>
      <p:sp>
        <p:nvSpPr>
          <p:cNvPr id="3101" name="Rectangle 29"/>
          <p:cNvSpPr>
            <a:spLocks noGrp="1" noChangeArrowheads="1"/>
          </p:cNvSpPr>
          <p:nvPr>
            <p:ph type="sldNum" sz="quarter" idx="4"/>
          </p:nvPr>
        </p:nvSpPr>
        <p:spPr bwMode="auto">
          <a:xfrm>
            <a:off x="7021513"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F059634-193A-4C81-9081-94BE7F9532B0}" type="slidenum">
              <a:rPr lang="en-US">
                <a:solidFill>
                  <a:srgbClr val="FFFFFF"/>
                </a:solidFill>
                <a:latin typeface="Times New Roman" pitchFamily="18" charset="0"/>
              </a:rPr>
              <a:pPr/>
              <a:t>‹#›</a:t>
            </a:fld>
            <a:endParaRPr lang="en-US">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84"/>
                                        </p:tgtEl>
                                        <p:attrNameLst>
                                          <p:attrName>style.visibility</p:attrName>
                                        </p:attrNameLst>
                                      </p:cBhvr>
                                      <p:to>
                                        <p:strVal val="visible"/>
                                      </p:to>
                                    </p:set>
                                    <p:anim calcmode="lin" valueType="num">
                                      <p:cBhvr additive="base">
                                        <p:cTn id="7" dur="500" fill="hold"/>
                                        <p:tgtEl>
                                          <p:spTgt spid="3084"/>
                                        </p:tgtEl>
                                        <p:attrNameLst>
                                          <p:attrName>ppt_x</p:attrName>
                                        </p:attrNameLst>
                                      </p:cBhvr>
                                      <p:tavLst>
                                        <p:tav tm="0">
                                          <p:val>
                                            <p:strVal val="#ppt_x"/>
                                          </p:val>
                                        </p:tav>
                                        <p:tav tm="100000">
                                          <p:val>
                                            <p:strVal val="#ppt_x"/>
                                          </p:val>
                                        </p:tav>
                                      </p:tavLst>
                                    </p:anim>
                                    <p:anim calcmode="lin" valueType="num">
                                      <p:cBhvr additive="base">
                                        <p:cTn id="8" dur="500" fill="hold"/>
                                        <p:tgtEl>
                                          <p:spTgt spid="3084"/>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3084"/>
                                        </p:tgtEl>
                                        <p:attrNameLst>
                                          <p:attrName>style.visibility</p:attrName>
                                        </p:attrNameLst>
                                      </p:cBhvr>
                                      <p:to>
                                        <p:strVal val="hidden"/>
                                      </p:to>
                                    </p:set>
                                  </p:sub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086"/>
                                        </p:tgtEl>
                                        <p:attrNameLst>
                                          <p:attrName>style.visibility</p:attrName>
                                        </p:attrNameLst>
                                      </p:cBhvr>
                                      <p:to>
                                        <p:strVal val="visible"/>
                                      </p:to>
                                    </p:set>
                                    <p:anim calcmode="lin" valueType="num">
                                      <p:cBhvr additive="base">
                                        <p:cTn id="12" dur="500" fill="hold"/>
                                        <p:tgtEl>
                                          <p:spTgt spid="3086"/>
                                        </p:tgtEl>
                                        <p:attrNameLst>
                                          <p:attrName>ppt_x</p:attrName>
                                        </p:attrNameLst>
                                      </p:cBhvr>
                                      <p:tavLst>
                                        <p:tav tm="0">
                                          <p:val>
                                            <p:strVal val="0-#ppt_w/2"/>
                                          </p:val>
                                        </p:tav>
                                        <p:tav tm="100000">
                                          <p:val>
                                            <p:strVal val="#ppt_x"/>
                                          </p:val>
                                        </p:tav>
                                      </p:tavLst>
                                    </p:anim>
                                    <p:anim calcmode="lin" valueType="num">
                                      <p:cBhvr additive="base">
                                        <p:cTn id="13" dur="500" fill="hold"/>
                                        <p:tgtEl>
                                          <p:spTgt spid="30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animBg="1" autoUpdateAnimBg="0"/>
      <p:bldP spid="3086" grpId="0" animBg="1" autoUpdateAnimBg="0"/>
    </p:bldLst>
  </p:timing>
  <p:txStyles>
    <p:titleStyle>
      <a:lvl1pPr algn="l"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Arial Black" pitchFamily="34" charset="0"/>
        </a:defRPr>
      </a:lvl9pPr>
    </p:titleStyle>
    <p:bodyStyle>
      <a:lvl1pPr marL="342900" indent="-342900" algn="l" rtl="0" fontAlgn="base">
        <a:spcBef>
          <a:spcPct val="20000"/>
        </a:spcBef>
        <a:spcAft>
          <a:spcPct val="0"/>
        </a:spcAft>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themeOverride" Target="../theme/themeOverride2.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themeOverride" Target="../theme/themeOverride3.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rds.yahoo.com/S=96062883/K=soldiers/v=2/l=IVI/*-http:/jayski.thatsracin.com/wallpapers/monte_carlo_400/soldiers.jpg" TargetMode="External"/><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2.xml"/><Relationship Id="rId3"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19.png"/><Relationship Id="rId1" Type="http://schemas.openxmlformats.org/officeDocument/2006/relationships/themeOverride" Target="../theme/themeOverride7.x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hyperlink" Target="http://rds.yahoo.com/S=96062883/K=seasonal+affective+disorder/v=2/l=IVI/*-http:/www.healingwithnutrition.com/graphic/winter.jpg" TargetMode="External"/><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themeOverride" Target="../theme/themeOverride9.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slideLayout" Target="../slideLayouts/slideLayout2.xml"/><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hyperlink" Target="http://rds.yahoo.com/S=96062883/K=beautiful+mind/v=2/l=IVI/*-http:/www.eyemdonline.net/beautiful%20mind.jpg" TargetMode="External"/><Relationship Id="rId4" Type="http://schemas.openxmlformats.org/officeDocument/2006/relationships/image" Target="../media/image23.jpeg"/><Relationship Id="rId1" Type="http://schemas.openxmlformats.org/officeDocument/2006/relationships/themeOverride" Target="../theme/themeOverride12.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slideLayout" Target="../slideLayouts/slideLayout2.xml"/><Relationship Id="rId3" Type="http://schemas.openxmlformats.org/officeDocument/2006/relationships/image" Target="../media/image24.jpeg"/></Relationships>
</file>

<file path=ppt/slides/_rels/slide26.xml.rels><?xml version="1.0" encoding="UTF-8" standalone="yes"?>
<Relationships xmlns="http://schemas.openxmlformats.org/package/2006/relationships"><Relationship Id="rId1" Type="http://schemas.openxmlformats.org/officeDocument/2006/relationships/themeOverride" Target="../theme/themeOverride15.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themeOverride" Target="../theme/themeOverride16.x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themeOverride" Target="../theme/themeOverride18.xml"/><Relationship Id="rId2" Type="http://schemas.openxmlformats.org/officeDocument/2006/relationships/slideLayout" Target="../slideLayouts/slideLayout2.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themeOverride" Target="../theme/themeOverride19.xml"/><Relationship Id="rId2" Type="http://schemas.openxmlformats.org/officeDocument/2006/relationships/slideLayout" Target="../slideLayouts/slideLayout2.xml"/><Relationship Id="rId3"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mtClean="0"/>
              <a:t> </a:t>
            </a:r>
            <a:r>
              <a:rPr lang="en-US" b="1" smtClean="0">
                <a:solidFill>
                  <a:srgbClr val="FFFFFF"/>
                </a:solidFill>
              </a:rPr>
              <a:t>Mental Disorders</a:t>
            </a:r>
          </a:p>
        </p:txBody>
      </p:sp>
      <p:grpSp>
        <p:nvGrpSpPr>
          <p:cNvPr id="4099" name="Group 3"/>
          <p:cNvGrpSpPr>
            <a:grpSpLocks/>
          </p:cNvGrpSpPr>
          <p:nvPr/>
        </p:nvGrpSpPr>
        <p:grpSpPr bwMode="auto">
          <a:xfrm>
            <a:off x="2389188" y="2663825"/>
            <a:ext cx="4367212" cy="1509713"/>
            <a:chOff x="0" y="0"/>
            <a:chExt cx="2751" cy="951"/>
          </a:xfrm>
        </p:grpSpPr>
        <p:sp>
          <p:nvSpPr>
            <p:cNvPr id="4105" name="Rectangle 4"/>
            <p:cNvSpPr>
              <a:spLocks noChangeArrowheads="1"/>
            </p:cNvSpPr>
            <p:nvPr/>
          </p:nvSpPr>
          <p:spPr bwMode="auto">
            <a:xfrm>
              <a:off x="0" y="0"/>
              <a:ext cx="2751" cy="0"/>
            </a:xfrm>
            <a:prstGeom prst="rect">
              <a:avLst/>
            </a:prstGeom>
            <a:noFill/>
            <a:ln w="9525">
              <a:noFill/>
              <a:miter lim="800000"/>
              <a:headEnd/>
              <a:tailEnd/>
            </a:ln>
          </p:spPr>
          <p:txBody>
            <a:bodyPr>
              <a:spAutoFit/>
            </a:bodyPr>
            <a:lstStyle/>
            <a:p>
              <a:endParaRPr lang="en-US"/>
            </a:p>
          </p:txBody>
        </p:sp>
        <p:grpSp>
          <p:nvGrpSpPr>
            <p:cNvPr id="4106" name="Group 5"/>
            <p:cNvGrpSpPr>
              <a:grpSpLocks/>
            </p:cNvGrpSpPr>
            <p:nvPr/>
          </p:nvGrpSpPr>
          <p:grpSpPr bwMode="auto">
            <a:xfrm>
              <a:off x="0" y="0"/>
              <a:ext cx="2672" cy="951"/>
              <a:chOff x="0" y="0"/>
              <a:chExt cx="2672" cy="951"/>
            </a:xfrm>
          </p:grpSpPr>
          <p:sp>
            <p:nvSpPr>
              <p:cNvPr id="4107" name="Rectangle 6"/>
              <p:cNvSpPr>
                <a:spLocks noChangeArrowheads="1"/>
              </p:cNvSpPr>
              <p:nvPr/>
            </p:nvSpPr>
            <p:spPr bwMode="auto">
              <a:xfrm>
                <a:off x="0" y="0"/>
                <a:ext cx="2672" cy="0"/>
              </a:xfrm>
              <a:prstGeom prst="rect">
                <a:avLst/>
              </a:prstGeom>
              <a:noFill/>
              <a:ln w="9525">
                <a:noFill/>
                <a:miter lim="800000"/>
                <a:headEnd/>
                <a:tailEnd/>
              </a:ln>
            </p:spPr>
            <p:txBody>
              <a:bodyPr>
                <a:spAutoFit/>
              </a:bodyPr>
              <a:lstStyle/>
              <a:p>
                <a:endParaRPr lang="en-US"/>
              </a:p>
            </p:txBody>
          </p:sp>
          <p:sp>
            <p:nvSpPr>
              <p:cNvPr id="4108" name="Rectangle 7"/>
              <p:cNvSpPr>
                <a:spLocks noChangeArrowheads="1"/>
              </p:cNvSpPr>
              <p:nvPr/>
            </p:nvSpPr>
            <p:spPr bwMode="auto">
              <a:xfrm>
                <a:off x="0" y="0"/>
                <a:ext cx="2672" cy="951"/>
              </a:xfrm>
              <a:prstGeom prst="rect">
                <a:avLst/>
              </a:prstGeom>
              <a:noFill/>
              <a:ln w="9525">
                <a:noFill/>
                <a:miter lim="800000"/>
                <a:headEnd/>
                <a:tailEnd/>
              </a:ln>
            </p:spPr>
            <p:txBody>
              <a:bodyPr/>
              <a:lstStyle/>
              <a:p>
                <a:r>
                  <a:rPr lang="en-US" sz="1000"/>
                  <a:t>  </a:t>
                </a:r>
                <a:r>
                  <a:rPr lang="en-US" sz="9300"/>
                  <a:t> </a:t>
                </a:r>
                <a:r>
                  <a:rPr lang="en-US" sz="1000"/>
                  <a:t>                                                               </a:t>
                </a:r>
              </a:p>
            </p:txBody>
          </p:sp>
        </p:grpSp>
      </p:grpSp>
      <p:pic>
        <p:nvPicPr>
          <p:cNvPr id="4100" name="Picture 8" descr="Mental Health Guide"/>
          <p:cNvPicPr>
            <a:picLocks noChangeAspect="1" noChangeArrowheads="1"/>
          </p:cNvPicPr>
          <p:nvPr/>
        </p:nvPicPr>
        <p:blipFill>
          <a:blip r:embed="rId2" cstate="print"/>
          <a:srcRect/>
          <a:stretch>
            <a:fillRect/>
          </a:stretch>
        </p:blipFill>
        <p:spPr bwMode="auto">
          <a:xfrm>
            <a:off x="4572000" y="3429000"/>
            <a:ext cx="4191000" cy="2724150"/>
          </a:xfrm>
          <a:prstGeom prst="rect">
            <a:avLst/>
          </a:prstGeom>
          <a:noFill/>
          <a:ln w="9525">
            <a:noFill/>
            <a:miter lim="800000"/>
            <a:headEnd/>
            <a:tailEnd/>
          </a:ln>
        </p:spPr>
      </p:pic>
      <p:sp>
        <p:nvSpPr>
          <p:cNvPr id="4101" name="Rectangle 9"/>
          <p:cNvSpPr>
            <a:spLocks noChangeArrowheads="1"/>
          </p:cNvSpPr>
          <p:nvPr/>
        </p:nvSpPr>
        <p:spPr bwMode="auto">
          <a:xfrm>
            <a:off x="0" y="2133600"/>
            <a:ext cx="9144000" cy="0"/>
          </a:xfrm>
          <a:prstGeom prst="rect">
            <a:avLst/>
          </a:prstGeom>
          <a:noFill/>
          <a:ln w="9525">
            <a:noFill/>
            <a:miter lim="800000"/>
            <a:headEnd/>
            <a:tailEnd/>
          </a:ln>
        </p:spPr>
        <p:txBody>
          <a:bodyPr>
            <a:spAutoFit/>
          </a:bodyPr>
          <a:lstStyle/>
          <a:p>
            <a:endParaRPr lang="en-US"/>
          </a:p>
        </p:txBody>
      </p:sp>
      <p:pic>
        <p:nvPicPr>
          <p:cNvPr id="4102" name="Picture 10" descr="mood_news_mental"/>
          <p:cNvPicPr>
            <a:picLocks noChangeAspect="1" noChangeArrowheads="1"/>
          </p:cNvPicPr>
          <p:nvPr/>
        </p:nvPicPr>
        <p:blipFill>
          <a:blip r:embed="rId3" cstate="print"/>
          <a:srcRect l="8333" b="5634"/>
          <a:stretch>
            <a:fillRect/>
          </a:stretch>
        </p:blipFill>
        <p:spPr bwMode="auto">
          <a:xfrm>
            <a:off x="1295400" y="1447800"/>
            <a:ext cx="3352800" cy="5105400"/>
          </a:xfrm>
          <a:prstGeom prst="rect">
            <a:avLst/>
          </a:prstGeom>
          <a:noFill/>
          <a:ln w="9525">
            <a:noFill/>
            <a:miter lim="800000"/>
            <a:headEnd/>
            <a:tailEnd/>
          </a:ln>
        </p:spPr>
      </p:pic>
      <p:pic>
        <p:nvPicPr>
          <p:cNvPr id="4103" name="Picture 11" descr="mental health, Project Gateway, elderly, aging, depression, health, mental health, disorders, geriatric"/>
          <p:cNvPicPr>
            <a:picLocks noChangeAspect="1" noChangeArrowheads="1"/>
          </p:cNvPicPr>
          <p:nvPr/>
        </p:nvPicPr>
        <p:blipFill>
          <a:blip r:embed="rId4" cstate="print"/>
          <a:srcRect/>
          <a:stretch>
            <a:fillRect/>
          </a:stretch>
        </p:blipFill>
        <p:spPr bwMode="auto">
          <a:xfrm>
            <a:off x="6248400" y="274638"/>
            <a:ext cx="2114550" cy="3154362"/>
          </a:xfrm>
          <a:prstGeom prst="rect">
            <a:avLst/>
          </a:prstGeom>
          <a:noFill/>
          <a:ln w="9525">
            <a:noFill/>
            <a:miter lim="800000"/>
            <a:headEnd/>
            <a:tailEnd/>
          </a:ln>
        </p:spPr>
      </p:pic>
      <p:sp>
        <p:nvSpPr>
          <p:cNvPr id="4104" name="Text Box 12"/>
          <p:cNvSpPr txBox="1">
            <a:spLocks noChangeArrowheads="1"/>
          </p:cNvSpPr>
          <p:nvPr/>
        </p:nvSpPr>
        <p:spPr bwMode="auto">
          <a:xfrm>
            <a:off x="3581400" y="5791200"/>
            <a:ext cx="2514600" cy="779463"/>
          </a:xfrm>
          <a:prstGeom prst="rect">
            <a:avLst/>
          </a:prstGeom>
          <a:solidFill>
            <a:schemeClr val="bg1">
              <a:alpha val="79999"/>
            </a:schemeClr>
          </a:solidFill>
          <a:ln w="9525">
            <a:noFill/>
            <a:miter lim="800000"/>
            <a:headEnd/>
            <a:tailEnd/>
          </a:ln>
        </p:spPr>
        <p:txBody>
          <a:bodyPr>
            <a:spAutoFit/>
          </a:bodyPr>
          <a:lstStyle/>
          <a:p>
            <a:pPr algn="ctr">
              <a:spcBef>
                <a:spcPct val="50000"/>
              </a:spcBef>
            </a:pPr>
            <a:r>
              <a:rPr lang="en-US">
                <a:cs typeface="Arial" charset="0"/>
              </a:rPr>
              <a:t>Mr. Beerbower</a:t>
            </a:r>
          </a:p>
          <a:p>
            <a:pPr algn="ctr">
              <a:spcBef>
                <a:spcPct val="50000"/>
              </a:spcBef>
            </a:pPr>
            <a:r>
              <a:rPr lang="en-US">
                <a:cs typeface="Arial" charset="0"/>
              </a:rPr>
              <a:t>Health Education</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066800" y="304800"/>
            <a:ext cx="7772400" cy="609600"/>
          </a:xfrm>
        </p:spPr>
        <p:txBody>
          <a:bodyPr/>
          <a:lstStyle/>
          <a:p>
            <a:pPr eaLnBrk="1" hangingPunct="1"/>
            <a:r>
              <a:rPr lang="en-US" b="1" smtClean="0">
                <a:solidFill>
                  <a:srgbClr val="FFFF00"/>
                </a:solidFill>
              </a:rPr>
              <a:t>Phobia Answers Continued</a:t>
            </a:r>
          </a:p>
        </p:txBody>
      </p:sp>
      <p:sp>
        <p:nvSpPr>
          <p:cNvPr id="46083" name="Rectangle 3"/>
          <p:cNvSpPr>
            <a:spLocks noGrp="1" noChangeArrowheads="1"/>
          </p:cNvSpPr>
          <p:nvPr>
            <p:ph type="body" sz="half" idx="1"/>
          </p:nvPr>
        </p:nvSpPr>
        <p:spPr>
          <a:xfrm>
            <a:off x="685800" y="990600"/>
            <a:ext cx="8077200" cy="5410200"/>
          </a:xfrm>
        </p:spPr>
        <p:txBody>
          <a:bodyPr/>
          <a:lstStyle/>
          <a:p>
            <a:pPr eaLnBrk="1" hangingPunct="1"/>
            <a:r>
              <a:rPr lang="en-US" smtClean="0"/>
              <a:t>Helminthrophobia:  Fear of being infested with worms</a:t>
            </a:r>
          </a:p>
          <a:p>
            <a:pPr eaLnBrk="1" hangingPunct="1"/>
            <a:r>
              <a:rPr lang="en-US" smtClean="0"/>
              <a:t>Ippopotomonstrosesquippedaliophobia:  Fear of long words</a:t>
            </a:r>
          </a:p>
          <a:p>
            <a:pPr eaLnBrk="1" hangingPunct="1"/>
            <a:r>
              <a:rPr lang="en-US" smtClean="0"/>
              <a:t>Necrophobia:  Fear of dead things</a:t>
            </a:r>
          </a:p>
          <a:p>
            <a:pPr eaLnBrk="1" hangingPunct="1"/>
            <a:r>
              <a:rPr lang="en-US" sz="2400" smtClean="0"/>
              <a:t>Paraskavedekatriaphobia:  Fear of Friday 13</a:t>
            </a:r>
            <a:r>
              <a:rPr lang="en-US" sz="2400" baseline="30000" smtClean="0"/>
              <a:t>th</a:t>
            </a:r>
            <a:r>
              <a:rPr lang="en-US" sz="2400" smtClean="0"/>
              <a:t> </a:t>
            </a:r>
          </a:p>
          <a:p>
            <a:pPr eaLnBrk="1" hangingPunct="1"/>
            <a:r>
              <a:rPr lang="en-US" smtClean="0"/>
              <a:t>Triskaidekaphobia:  Fear of the number 13</a:t>
            </a:r>
          </a:p>
          <a:p>
            <a:pPr eaLnBrk="1" hangingPunct="1"/>
            <a:r>
              <a:rPr lang="en-US" smtClean="0"/>
              <a:t>Urophobia:  Fear of urine</a:t>
            </a:r>
          </a:p>
          <a:p>
            <a:pPr eaLnBrk="1" hangingPunct="1"/>
            <a:r>
              <a:rPr lang="en-US" smtClean="0"/>
              <a:t>Venustraphobia:  Fear of beautiful women</a:t>
            </a:r>
          </a:p>
          <a:p>
            <a:pPr eaLnBrk="1" hangingPunct="1"/>
            <a:r>
              <a:rPr lang="en-US" smtClean="0"/>
              <a:t>Zoophobia:  Fear of animals</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wipe(up)">
                                      <p:cBhvr>
                                        <p:cTn id="7" dur="500"/>
                                        <p:tgtEl>
                                          <p:spTgt spid="460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6083">
                                            <p:txEl>
                                              <p:pRg st="1" end="1"/>
                                            </p:txEl>
                                          </p:spTgt>
                                        </p:tgtEl>
                                        <p:attrNameLst>
                                          <p:attrName>style.visibility</p:attrName>
                                        </p:attrNameLst>
                                      </p:cBhvr>
                                      <p:to>
                                        <p:strVal val="visible"/>
                                      </p:to>
                                    </p:set>
                                    <p:animEffect transition="in" filter="wipe(up)">
                                      <p:cBhvr>
                                        <p:cTn id="12" dur="500"/>
                                        <p:tgtEl>
                                          <p:spTgt spid="460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animEffect transition="in" filter="wipe(up)">
                                      <p:cBhvr>
                                        <p:cTn id="17" dur="500"/>
                                        <p:tgtEl>
                                          <p:spTgt spid="460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6083">
                                            <p:txEl>
                                              <p:pRg st="3" end="3"/>
                                            </p:txEl>
                                          </p:spTgt>
                                        </p:tgtEl>
                                        <p:attrNameLst>
                                          <p:attrName>style.visibility</p:attrName>
                                        </p:attrNameLst>
                                      </p:cBhvr>
                                      <p:to>
                                        <p:strVal val="visible"/>
                                      </p:to>
                                    </p:set>
                                    <p:animEffect transition="in" filter="wipe(up)">
                                      <p:cBhvr>
                                        <p:cTn id="22" dur="500"/>
                                        <p:tgtEl>
                                          <p:spTgt spid="460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6083">
                                            <p:txEl>
                                              <p:pRg st="4" end="4"/>
                                            </p:txEl>
                                          </p:spTgt>
                                        </p:tgtEl>
                                        <p:attrNameLst>
                                          <p:attrName>style.visibility</p:attrName>
                                        </p:attrNameLst>
                                      </p:cBhvr>
                                      <p:to>
                                        <p:strVal val="visible"/>
                                      </p:to>
                                    </p:set>
                                    <p:animEffect transition="in" filter="wipe(up)">
                                      <p:cBhvr>
                                        <p:cTn id="27" dur="500"/>
                                        <p:tgtEl>
                                          <p:spTgt spid="46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6083">
                                            <p:txEl>
                                              <p:pRg st="5" end="5"/>
                                            </p:txEl>
                                          </p:spTgt>
                                        </p:tgtEl>
                                        <p:attrNameLst>
                                          <p:attrName>style.visibility</p:attrName>
                                        </p:attrNameLst>
                                      </p:cBhvr>
                                      <p:to>
                                        <p:strVal val="visible"/>
                                      </p:to>
                                    </p:set>
                                    <p:animEffect transition="in" filter="wipe(up)">
                                      <p:cBhvr>
                                        <p:cTn id="32" dur="500"/>
                                        <p:tgtEl>
                                          <p:spTgt spid="460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6083">
                                            <p:txEl>
                                              <p:pRg st="6" end="6"/>
                                            </p:txEl>
                                          </p:spTgt>
                                        </p:tgtEl>
                                        <p:attrNameLst>
                                          <p:attrName>style.visibility</p:attrName>
                                        </p:attrNameLst>
                                      </p:cBhvr>
                                      <p:to>
                                        <p:strVal val="visible"/>
                                      </p:to>
                                    </p:set>
                                    <p:animEffect transition="in" filter="wipe(up)">
                                      <p:cBhvr>
                                        <p:cTn id="37" dur="500"/>
                                        <p:tgtEl>
                                          <p:spTgt spid="460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6083">
                                            <p:txEl>
                                              <p:pRg st="7" end="7"/>
                                            </p:txEl>
                                          </p:spTgt>
                                        </p:tgtEl>
                                        <p:attrNameLst>
                                          <p:attrName>style.visibility</p:attrName>
                                        </p:attrNameLst>
                                      </p:cBhvr>
                                      <p:to>
                                        <p:strVal val="visible"/>
                                      </p:to>
                                    </p:set>
                                    <p:animEffect transition="in" filter="wipe(up)">
                                      <p:cBhvr>
                                        <p:cTn id="42" dur="500"/>
                                        <p:tgtEl>
                                          <p:spTgt spid="4608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304800"/>
            <a:ext cx="8382000" cy="685800"/>
          </a:xfrm>
        </p:spPr>
        <p:txBody>
          <a:bodyPr/>
          <a:lstStyle/>
          <a:p>
            <a:pPr algn="ctr" eaLnBrk="1" hangingPunct="1"/>
            <a:r>
              <a:rPr lang="en-US" sz="4000" b="1" smtClean="0"/>
              <a:t>Obsessive-Compulsive Disorders</a:t>
            </a:r>
          </a:p>
        </p:txBody>
      </p:sp>
      <p:sp>
        <p:nvSpPr>
          <p:cNvPr id="47107" name="Rectangle 3"/>
          <p:cNvSpPr>
            <a:spLocks noGrp="1" noChangeArrowheads="1"/>
          </p:cNvSpPr>
          <p:nvPr>
            <p:ph type="body" idx="1"/>
          </p:nvPr>
        </p:nvSpPr>
        <p:spPr>
          <a:xfrm>
            <a:off x="914400" y="1143000"/>
            <a:ext cx="7772400" cy="4114800"/>
          </a:xfrm>
        </p:spPr>
        <p:txBody>
          <a:bodyPr/>
          <a:lstStyle/>
          <a:p>
            <a:pPr algn="ctr" eaLnBrk="1" hangingPunct="1"/>
            <a:r>
              <a:rPr lang="en-US" sz="2800" b="1" dirty="0" smtClean="0"/>
              <a:t>Obsessive-Compulsive Disorders (OCD)</a:t>
            </a:r>
          </a:p>
          <a:p>
            <a:pPr lvl="1" eaLnBrk="1" hangingPunct="1"/>
            <a:r>
              <a:rPr lang="en-US" sz="2400" dirty="0" smtClean="0"/>
              <a:t>Are persistent and repeated behaviors or thoughts that may get in way of daily activity.</a:t>
            </a:r>
          </a:p>
          <a:p>
            <a:pPr lvl="2" eaLnBrk="1" hangingPunct="1"/>
            <a:r>
              <a:rPr lang="en-US" sz="1800" b="1" dirty="0" smtClean="0">
                <a:solidFill>
                  <a:srgbClr val="7030A0"/>
                </a:solidFill>
              </a:rPr>
              <a:t>Obsession:  an unwanted thought that takes control of the mind</a:t>
            </a:r>
          </a:p>
          <a:p>
            <a:pPr lvl="2" eaLnBrk="1" hangingPunct="1"/>
            <a:r>
              <a:rPr lang="en-US" sz="1800" b="1" dirty="0" smtClean="0">
                <a:solidFill>
                  <a:srgbClr val="7030A0"/>
                </a:solidFill>
              </a:rPr>
              <a:t>Compulsion:  an unreasonable need to behave in a certain way to prevent a feared outcome</a:t>
            </a:r>
          </a:p>
          <a:p>
            <a:pPr eaLnBrk="1" hangingPunct="1"/>
            <a:r>
              <a:rPr lang="en-US" sz="2800" dirty="0" smtClean="0">
                <a:solidFill>
                  <a:srgbClr val="000099"/>
                </a:solidFill>
              </a:rPr>
              <a:t>Treatments:</a:t>
            </a:r>
          </a:p>
          <a:p>
            <a:pPr lvl="1" eaLnBrk="1" hangingPunct="1"/>
            <a:r>
              <a:rPr lang="en-US" sz="2400" dirty="0" err="1" smtClean="0"/>
              <a:t>Luvox</a:t>
            </a:r>
            <a:r>
              <a:rPr lang="en-US" sz="2400" dirty="0" smtClean="0"/>
              <a:t> or Paxil (medicine) &amp;/or Therapy</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Effect transition="in" filter="wipe(up)">
                                      <p:cBhvr>
                                        <p:cTn id="7" dur="500"/>
                                        <p:tgtEl>
                                          <p:spTgt spid="471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7107">
                                            <p:txEl>
                                              <p:pRg st="1" end="1"/>
                                            </p:txEl>
                                          </p:spTgt>
                                        </p:tgtEl>
                                        <p:attrNameLst>
                                          <p:attrName>style.visibility</p:attrName>
                                        </p:attrNameLst>
                                      </p:cBhvr>
                                      <p:to>
                                        <p:strVal val="visible"/>
                                      </p:to>
                                    </p:set>
                                    <p:animEffect transition="in" filter="wipe(up)">
                                      <p:cBhvr>
                                        <p:cTn id="12" dur="500"/>
                                        <p:tgtEl>
                                          <p:spTgt spid="471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7107">
                                            <p:txEl>
                                              <p:pRg st="2" end="2"/>
                                            </p:txEl>
                                          </p:spTgt>
                                        </p:tgtEl>
                                        <p:attrNameLst>
                                          <p:attrName>style.visibility</p:attrName>
                                        </p:attrNameLst>
                                      </p:cBhvr>
                                      <p:to>
                                        <p:strVal val="visible"/>
                                      </p:to>
                                    </p:set>
                                    <p:animEffect transition="in" filter="wipe(up)">
                                      <p:cBhvr>
                                        <p:cTn id="17" dur="500"/>
                                        <p:tgtEl>
                                          <p:spTgt spid="471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7107">
                                            <p:txEl>
                                              <p:pRg st="3" end="3"/>
                                            </p:txEl>
                                          </p:spTgt>
                                        </p:tgtEl>
                                        <p:attrNameLst>
                                          <p:attrName>style.visibility</p:attrName>
                                        </p:attrNameLst>
                                      </p:cBhvr>
                                      <p:to>
                                        <p:strVal val="visible"/>
                                      </p:to>
                                    </p:set>
                                    <p:animEffect transition="in" filter="wipe(up)">
                                      <p:cBhvr>
                                        <p:cTn id="22" dur="500"/>
                                        <p:tgtEl>
                                          <p:spTgt spid="471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7107">
                                            <p:txEl>
                                              <p:pRg st="4" end="4"/>
                                            </p:txEl>
                                          </p:spTgt>
                                        </p:tgtEl>
                                        <p:attrNameLst>
                                          <p:attrName>style.visibility</p:attrName>
                                        </p:attrNameLst>
                                      </p:cBhvr>
                                      <p:to>
                                        <p:strVal val="visible"/>
                                      </p:to>
                                    </p:set>
                                    <p:animEffect transition="in" filter="wipe(up)">
                                      <p:cBhvr>
                                        <p:cTn id="27" dur="500"/>
                                        <p:tgtEl>
                                          <p:spTgt spid="471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7107">
                                            <p:txEl>
                                              <p:pRg st="5" end="5"/>
                                            </p:txEl>
                                          </p:spTgt>
                                        </p:tgtEl>
                                        <p:attrNameLst>
                                          <p:attrName>style.visibility</p:attrName>
                                        </p:attrNameLst>
                                      </p:cBhvr>
                                      <p:to>
                                        <p:strVal val="visible"/>
                                      </p:to>
                                    </p:set>
                                    <p:animEffect transition="in" filter="wipe(up)">
                                      <p:cBhvr>
                                        <p:cTn id="32" dur="500"/>
                                        <p:tgtEl>
                                          <p:spTgt spid="471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bldLvl="4"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eaLnBrk="1" hangingPunct="1"/>
            <a:r>
              <a:rPr lang="en-US" b="1" smtClean="0">
                <a:solidFill>
                  <a:srgbClr val="000099"/>
                </a:solidFill>
              </a:rPr>
              <a:t>OCD Symptoms</a:t>
            </a:r>
          </a:p>
        </p:txBody>
      </p:sp>
      <p:sp>
        <p:nvSpPr>
          <p:cNvPr id="48131" name="Rectangle 3"/>
          <p:cNvSpPr>
            <a:spLocks noGrp="1" noChangeArrowheads="1"/>
          </p:cNvSpPr>
          <p:nvPr>
            <p:ph type="body" idx="1"/>
          </p:nvPr>
        </p:nvSpPr>
        <p:spPr>
          <a:xfrm>
            <a:off x="1066800" y="1676400"/>
            <a:ext cx="5410200" cy="4114800"/>
          </a:xfrm>
        </p:spPr>
        <p:txBody>
          <a:bodyPr/>
          <a:lstStyle/>
          <a:p>
            <a:pPr eaLnBrk="1" hangingPunct="1"/>
            <a:r>
              <a:rPr lang="en-US" sz="4000" smtClean="0"/>
              <a:t>May wash hands repeatedly</a:t>
            </a:r>
          </a:p>
          <a:p>
            <a:pPr eaLnBrk="1" hangingPunct="1"/>
            <a:r>
              <a:rPr lang="en-US" sz="4000" smtClean="0"/>
              <a:t>Ritual Behaviors</a:t>
            </a:r>
          </a:p>
          <a:p>
            <a:pPr eaLnBrk="1" hangingPunct="1"/>
            <a:r>
              <a:rPr lang="en-US" sz="4000" smtClean="0"/>
              <a:t>Must have order</a:t>
            </a:r>
          </a:p>
        </p:txBody>
      </p:sp>
      <p:pic>
        <p:nvPicPr>
          <p:cNvPr id="15364" name="Picture 4" descr="Fran with Level"/>
          <p:cNvPicPr>
            <a:picLocks noChangeAspect="1" noChangeArrowheads="1"/>
          </p:cNvPicPr>
          <p:nvPr/>
        </p:nvPicPr>
        <p:blipFill>
          <a:blip r:embed="rId3" cstate="print"/>
          <a:srcRect/>
          <a:stretch>
            <a:fillRect/>
          </a:stretch>
        </p:blipFill>
        <p:spPr bwMode="auto">
          <a:xfrm>
            <a:off x="5562600" y="4343400"/>
            <a:ext cx="3048000" cy="2271713"/>
          </a:xfrm>
          <a:prstGeom prst="rect">
            <a:avLst/>
          </a:prstGeom>
          <a:noFill/>
          <a:ln w="9525">
            <a:noFill/>
            <a:miter lim="800000"/>
            <a:headEnd/>
            <a:tailEnd/>
          </a:ln>
        </p:spPr>
      </p:pic>
      <p:pic>
        <p:nvPicPr>
          <p:cNvPr id="15365" name="Picture 5" descr="washing hands compulsively"/>
          <p:cNvPicPr>
            <a:picLocks noChangeAspect="1" noChangeArrowheads="1"/>
          </p:cNvPicPr>
          <p:nvPr/>
        </p:nvPicPr>
        <p:blipFill>
          <a:blip r:embed="rId4" cstate="print"/>
          <a:srcRect/>
          <a:stretch>
            <a:fillRect/>
          </a:stretch>
        </p:blipFill>
        <p:spPr bwMode="auto">
          <a:xfrm>
            <a:off x="5562600" y="1874838"/>
            <a:ext cx="3352800" cy="2338387"/>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up)">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up)">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wipe(up)">
                                      <p:cBhvr>
                                        <p:cTn id="17"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2"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66800" y="304800"/>
            <a:ext cx="5029200" cy="762000"/>
          </a:xfrm>
        </p:spPr>
        <p:txBody>
          <a:bodyPr/>
          <a:lstStyle/>
          <a:p>
            <a:pPr eaLnBrk="1" hangingPunct="1"/>
            <a:r>
              <a:rPr lang="en-US" sz="4800" b="1" dirty="0" smtClean="0"/>
              <a:t>Panic Disorders</a:t>
            </a:r>
          </a:p>
        </p:txBody>
      </p:sp>
      <p:sp>
        <p:nvSpPr>
          <p:cNvPr id="49155" name="Rectangle 3"/>
          <p:cNvSpPr>
            <a:spLocks noGrp="1" noChangeArrowheads="1"/>
          </p:cNvSpPr>
          <p:nvPr>
            <p:ph type="body" idx="1"/>
          </p:nvPr>
        </p:nvSpPr>
        <p:spPr>
          <a:xfrm>
            <a:off x="1143000" y="1143000"/>
            <a:ext cx="4800600" cy="4114800"/>
          </a:xfrm>
        </p:spPr>
        <p:txBody>
          <a:bodyPr/>
          <a:lstStyle/>
          <a:p>
            <a:pPr eaLnBrk="1" hangingPunct="1"/>
            <a:r>
              <a:rPr lang="en-US" sz="2200" dirty="0" smtClean="0"/>
              <a:t>Example:  Panic Attacks!!</a:t>
            </a:r>
          </a:p>
          <a:p>
            <a:pPr eaLnBrk="1" hangingPunct="1"/>
            <a:r>
              <a:rPr lang="en-US" sz="2200" dirty="0" smtClean="0"/>
              <a:t>Are characterized by a person feeling anxious, fearful, and possibly upset most of the time, but for no specific reason.  These individuals may suffer from Panic Attacks! </a:t>
            </a:r>
          </a:p>
          <a:p>
            <a:pPr eaLnBrk="1" hangingPunct="1"/>
            <a:r>
              <a:rPr lang="en-US" sz="2200" dirty="0" smtClean="0"/>
              <a:t>Treatments</a:t>
            </a:r>
          </a:p>
          <a:p>
            <a:pPr lvl="1" eaLnBrk="1" hangingPunct="1"/>
            <a:r>
              <a:rPr lang="en-US" sz="2200" dirty="0" smtClean="0"/>
              <a:t>Behavioral Therapy and/or Medication</a:t>
            </a:r>
          </a:p>
        </p:txBody>
      </p:sp>
      <p:pic>
        <p:nvPicPr>
          <p:cNvPr id="16388" name="Picture 4" descr="Eric Conveys: Panic"/>
          <p:cNvPicPr>
            <a:picLocks noChangeAspect="1" noChangeArrowheads="1"/>
          </p:cNvPicPr>
          <p:nvPr/>
        </p:nvPicPr>
        <p:blipFill>
          <a:blip r:embed="rId3" cstate="print"/>
          <a:srcRect/>
          <a:stretch>
            <a:fillRect/>
          </a:stretch>
        </p:blipFill>
        <p:spPr bwMode="auto">
          <a:xfrm>
            <a:off x="6019800" y="152400"/>
            <a:ext cx="2895600" cy="2171700"/>
          </a:xfrm>
          <a:prstGeom prst="rect">
            <a:avLst/>
          </a:prstGeom>
          <a:noFill/>
          <a:ln w="9525">
            <a:noFill/>
            <a:miter lim="800000"/>
            <a:headEnd/>
            <a:tailEnd/>
          </a:ln>
        </p:spPr>
      </p:pic>
      <p:pic>
        <p:nvPicPr>
          <p:cNvPr id="16389" name="Picture 5" descr="panic"/>
          <p:cNvPicPr>
            <a:picLocks noChangeAspect="1" noChangeArrowheads="1"/>
          </p:cNvPicPr>
          <p:nvPr/>
        </p:nvPicPr>
        <p:blipFill>
          <a:blip r:embed="rId4" cstate="print"/>
          <a:srcRect l="15932"/>
          <a:stretch>
            <a:fillRect/>
          </a:stretch>
        </p:blipFill>
        <p:spPr bwMode="auto">
          <a:xfrm>
            <a:off x="6172200" y="2286000"/>
            <a:ext cx="2814638" cy="2676525"/>
          </a:xfrm>
          <a:prstGeom prst="rect">
            <a:avLst/>
          </a:prstGeom>
          <a:noFill/>
          <a:ln w="9525">
            <a:noFill/>
            <a:miter lim="800000"/>
            <a:headEnd/>
            <a:tailEnd/>
          </a:ln>
        </p:spPr>
      </p:pic>
      <p:sp>
        <p:nvSpPr>
          <p:cNvPr id="16390" name="Text Box 6"/>
          <p:cNvSpPr txBox="1">
            <a:spLocks noChangeArrowheads="1"/>
          </p:cNvSpPr>
          <p:nvPr/>
        </p:nvSpPr>
        <p:spPr bwMode="auto">
          <a:xfrm>
            <a:off x="990600" y="4800600"/>
            <a:ext cx="7924800" cy="915988"/>
          </a:xfrm>
          <a:prstGeom prst="rect">
            <a:avLst/>
          </a:prstGeom>
          <a:solidFill>
            <a:srgbClr val="66FF33"/>
          </a:solidFill>
          <a:ln w="9525">
            <a:solidFill>
              <a:srgbClr val="FFFF00"/>
            </a:solidFill>
            <a:miter lim="800000"/>
            <a:headEnd/>
            <a:tailEnd/>
          </a:ln>
        </p:spPr>
        <p:txBody>
          <a:bodyPr>
            <a:spAutoFit/>
          </a:bodyPr>
          <a:lstStyle/>
          <a:p>
            <a:pPr>
              <a:spcBef>
                <a:spcPct val="50000"/>
              </a:spcBef>
            </a:pPr>
            <a:r>
              <a:rPr lang="en-US" b="1" dirty="0">
                <a:solidFill>
                  <a:srgbClr val="006600"/>
                </a:solidFill>
              </a:rPr>
              <a:t>Example:  Brianna was standing in line at the movies.  Suddenly, for no apparent reason, she felt intense fear and a strong desire to leave the theater.   Brianna was having a panic attack.</a:t>
            </a:r>
            <a:r>
              <a:rPr lang="en-US" b="1" dirty="0"/>
              <a:t>  </a:t>
            </a:r>
          </a:p>
        </p:txBody>
      </p:sp>
      <p:sp>
        <p:nvSpPr>
          <p:cNvPr id="16391" name="Text Box 7"/>
          <p:cNvSpPr txBox="1">
            <a:spLocks noChangeArrowheads="1"/>
          </p:cNvSpPr>
          <p:nvPr/>
        </p:nvSpPr>
        <p:spPr bwMode="auto">
          <a:xfrm>
            <a:off x="990600" y="5715000"/>
            <a:ext cx="7848600" cy="1054100"/>
          </a:xfrm>
          <a:prstGeom prst="rect">
            <a:avLst/>
          </a:prstGeom>
          <a:solidFill>
            <a:srgbClr val="CC6600"/>
          </a:solidFill>
          <a:ln w="9525">
            <a:noFill/>
            <a:miter lim="800000"/>
            <a:headEnd/>
            <a:tailEnd/>
          </a:ln>
        </p:spPr>
        <p:txBody>
          <a:bodyPr>
            <a:spAutoFit/>
          </a:bodyPr>
          <a:lstStyle/>
          <a:p>
            <a:pPr algn="ctr">
              <a:spcBef>
                <a:spcPct val="50000"/>
              </a:spcBef>
            </a:pPr>
            <a:r>
              <a:rPr lang="en-US" dirty="0"/>
              <a:t>People who have repeated panic attacks tend to worry about having another.  To avoid the attack, they may change the behavior.  </a:t>
            </a:r>
          </a:p>
          <a:p>
            <a:pPr algn="ctr">
              <a:spcBef>
                <a:spcPct val="50000"/>
              </a:spcBef>
            </a:pPr>
            <a:r>
              <a:rPr lang="en-US" i="1" dirty="0"/>
              <a:t>Ex:  they happened in restaurants, they stop going out to eat.</a:t>
            </a:r>
            <a:r>
              <a:rPr lang="en-US" dirty="0"/>
              <a:t>  </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Effect transition="in" filter="wipe(up)">
                                      <p:cBhvr>
                                        <p:cTn id="7" dur="500"/>
                                        <p:tgtEl>
                                          <p:spTgt spid="49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9155">
                                            <p:txEl>
                                              <p:pRg st="1" end="1"/>
                                            </p:txEl>
                                          </p:spTgt>
                                        </p:tgtEl>
                                        <p:attrNameLst>
                                          <p:attrName>style.visibility</p:attrName>
                                        </p:attrNameLst>
                                      </p:cBhvr>
                                      <p:to>
                                        <p:strVal val="visible"/>
                                      </p:to>
                                    </p:set>
                                    <p:animEffect transition="in" filter="wipe(up)">
                                      <p:cBhvr>
                                        <p:cTn id="12" dur="500"/>
                                        <p:tgtEl>
                                          <p:spTgt spid="491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9155">
                                            <p:txEl>
                                              <p:pRg st="2" end="2"/>
                                            </p:txEl>
                                          </p:spTgt>
                                        </p:tgtEl>
                                        <p:attrNameLst>
                                          <p:attrName>style.visibility</p:attrName>
                                        </p:attrNameLst>
                                      </p:cBhvr>
                                      <p:to>
                                        <p:strVal val="visible"/>
                                      </p:to>
                                    </p:set>
                                    <p:animEffect transition="in" filter="wipe(up)">
                                      <p:cBhvr>
                                        <p:cTn id="17" dur="500"/>
                                        <p:tgtEl>
                                          <p:spTgt spid="491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9155">
                                            <p:txEl>
                                              <p:pRg st="3" end="3"/>
                                            </p:txEl>
                                          </p:spTgt>
                                        </p:tgtEl>
                                        <p:attrNameLst>
                                          <p:attrName>style.visibility</p:attrName>
                                        </p:attrNameLst>
                                      </p:cBhvr>
                                      <p:to>
                                        <p:strVal val="visible"/>
                                      </p:to>
                                    </p:set>
                                    <p:animEffect transition="in" filter="wipe(up)">
                                      <p:cBhvr>
                                        <p:cTn id="22" dur="500"/>
                                        <p:tgtEl>
                                          <p:spTgt spid="4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bldLvl="3"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b="1" smtClean="0">
                <a:solidFill>
                  <a:srgbClr val="000099"/>
                </a:solidFill>
              </a:rPr>
              <a:t>Post-Traumatic Stress Disorder</a:t>
            </a:r>
          </a:p>
        </p:txBody>
      </p:sp>
      <p:sp>
        <p:nvSpPr>
          <p:cNvPr id="50179" name="Rectangle 3"/>
          <p:cNvSpPr>
            <a:spLocks noGrp="1" noChangeArrowheads="1"/>
          </p:cNvSpPr>
          <p:nvPr>
            <p:ph type="body" idx="1"/>
          </p:nvPr>
        </p:nvSpPr>
        <p:spPr>
          <a:xfrm>
            <a:off x="1066800" y="1676400"/>
            <a:ext cx="5562600" cy="4114800"/>
          </a:xfrm>
        </p:spPr>
        <p:txBody>
          <a:bodyPr/>
          <a:lstStyle/>
          <a:p>
            <a:pPr eaLnBrk="1" hangingPunct="1">
              <a:lnSpc>
                <a:spcPct val="90000"/>
              </a:lnSpc>
            </a:pPr>
            <a:r>
              <a:rPr lang="en-US" sz="2400" dirty="0" smtClean="0"/>
              <a:t>Usually a result of a traumatic event that leaves individuals with long-lasting effects for as little as a few weeks or years after the event.</a:t>
            </a:r>
          </a:p>
          <a:p>
            <a:pPr eaLnBrk="1" hangingPunct="1">
              <a:lnSpc>
                <a:spcPct val="90000"/>
              </a:lnSpc>
            </a:pPr>
            <a:r>
              <a:rPr lang="en-US" sz="2400" dirty="0" smtClean="0"/>
              <a:t>Example Causes:</a:t>
            </a:r>
          </a:p>
          <a:p>
            <a:pPr lvl="1" eaLnBrk="1" hangingPunct="1">
              <a:lnSpc>
                <a:spcPct val="90000"/>
              </a:lnSpc>
            </a:pPr>
            <a:r>
              <a:rPr lang="en-US" sz="2400" dirty="0" smtClean="0"/>
              <a:t>Victim of a violent crime</a:t>
            </a:r>
          </a:p>
          <a:p>
            <a:pPr lvl="1" eaLnBrk="1" hangingPunct="1">
              <a:lnSpc>
                <a:spcPct val="90000"/>
              </a:lnSpc>
            </a:pPr>
            <a:r>
              <a:rPr lang="en-US" sz="2400" dirty="0" smtClean="0"/>
              <a:t>Rape</a:t>
            </a:r>
          </a:p>
          <a:p>
            <a:pPr lvl="1" eaLnBrk="1" hangingPunct="1">
              <a:lnSpc>
                <a:spcPct val="90000"/>
              </a:lnSpc>
            </a:pPr>
            <a:r>
              <a:rPr lang="en-US" sz="2400" dirty="0" smtClean="0"/>
              <a:t>Military Service</a:t>
            </a:r>
          </a:p>
          <a:p>
            <a:pPr lvl="1" eaLnBrk="1" hangingPunct="1">
              <a:lnSpc>
                <a:spcPct val="90000"/>
              </a:lnSpc>
            </a:pPr>
            <a:r>
              <a:rPr lang="en-US" sz="2400" dirty="0" smtClean="0"/>
              <a:t>Natural Disasters (fire, earthquake) </a:t>
            </a:r>
          </a:p>
          <a:p>
            <a:pPr lvl="1" eaLnBrk="1" hangingPunct="1">
              <a:lnSpc>
                <a:spcPct val="90000"/>
              </a:lnSpc>
            </a:pPr>
            <a:r>
              <a:rPr lang="en-US" sz="2400" dirty="0" smtClean="0"/>
              <a:t>Disasters (9-11)</a:t>
            </a:r>
          </a:p>
          <a:p>
            <a:pPr eaLnBrk="1" hangingPunct="1">
              <a:lnSpc>
                <a:spcPct val="90000"/>
              </a:lnSpc>
            </a:pPr>
            <a:r>
              <a:rPr lang="en-US" sz="2400" dirty="0" smtClean="0"/>
              <a:t>Treatment:  Therapy / Behavioral </a:t>
            </a:r>
            <a:r>
              <a:rPr lang="en-US" sz="2400" dirty="0" smtClean="0">
                <a:hlinkClick r:id="rId3"/>
              </a:rPr>
              <a:t> </a:t>
            </a:r>
            <a:r>
              <a:rPr lang="en-US" sz="2400" dirty="0" smtClean="0"/>
              <a:t>Therapy &amp;/or medication (anti-depressants)</a:t>
            </a:r>
          </a:p>
        </p:txBody>
      </p:sp>
      <p:grpSp>
        <p:nvGrpSpPr>
          <p:cNvPr id="17412" name="Group 4"/>
          <p:cNvGrpSpPr>
            <a:grpSpLocks/>
          </p:cNvGrpSpPr>
          <p:nvPr/>
        </p:nvGrpSpPr>
        <p:grpSpPr bwMode="auto">
          <a:xfrm>
            <a:off x="5943600" y="914400"/>
            <a:ext cx="3200400" cy="5943600"/>
            <a:chOff x="3744" y="576"/>
            <a:chExt cx="2016" cy="3744"/>
          </a:xfrm>
        </p:grpSpPr>
        <p:pic>
          <p:nvPicPr>
            <p:cNvPr id="17413" name="Picture 5" descr="panic"/>
            <p:cNvPicPr>
              <a:picLocks noChangeAspect="1" noChangeArrowheads="1"/>
            </p:cNvPicPr>
            <p:nvPr/>
          </p:nvPicPr>
          <p:blipFill>
            <a:blip r:embed="rId4" cstate="print"/>
            <a:srcRect/>
            <a:stretch>
              <a:fillRect/>
            </a:stretch>
          </p:blipFill>
          <p:spPr bwMode="auto">
            <a:xfrm>
              <a:off x="3744" y="1824"/>
              <a:ext cx="2016" cy="1224"/>
            </a:xfrm>
            <a:prstGeom prst="rect">
              <a:avLst/>
            </a:prstGeom>
            <a:noFill/>
            <a:ln w="9525">
              <a:noFill/>
              <a:miter lim="800000"/>
              <a:headEnd/>
              <a:tailEnd/>
            </a:ln>
          </p:spPr>
        </p:pic>
        <p:pic>
          <p:nvPicPr>
            <p:cNvPr id="17414" name="Picture 6" descr="Fire After An Earthquake"/>
            <p:cNvPicPr>
              <a:picLocks noChangeAspect="1" noChangeArrowheads="1"/>
            </p:cNvPicPr>
            <p:nvPr/>
          </p:nvPicPr>
          <p:blipFill>
            <a:blip r:embed="rId5" cstate="print"/>
            <a:srcRect/>
            <a:stretch>
              <a:fillRect/>
            </a:stretch>
          </p:blipFill>
          <p:spPr bwMode="auto">
            <a:xfrm>
              <a:off x="4032" y="576"/>
              <a:ext cx="1622" cy="1238"/>
            </a:xfrm>
            <a:prstGeom prst="rect">
              <a:avLst/>
            </a:prstGeom>
            <a:noFill/>
            <a:ln w="9525">
              <a:noFill/>
              <a:miter lim="800000"/>
              <a:headEnd/>
              <a:tailEnd/>
            </a:ln>
          </p:spPr>
        </p:pic>
        <p:pic>
          <p:nvPicPr>
            <p:cNvPr id="17415" name="Picture 7" descr="soldiers">
              <a:hlinkClick r:id="rId3"/>
            </p:cNvPr>
            <p:cNvPicPr>
              <a:picLocks noChangeAspect="1" noChangeArrowheads="1"/>
            </p:cNvPicPr>
            <p:nvPr/>
          </p:nvPicPr>
          <p:blipFill>
            <a:blip r:embed="rId6" cstate="print"/>
            <a:srcRect/>
            <a:stretch>
              <a:fillRect/>
            </a:stretch>
          </p:blipFill>
          <p:spPr bwMode="auto">
            <a:xfrm>
              <a:off x="4082" y="3060"/>
              <a:ext cx="1678" cy="1260"/>
            </a:xfrm>
            <a:prstGeom prst="rect">
              <a:avLst/>
            </a:prstGeom>
            <a:noFill/>
            <a:ln w="9525">
              <a:noFill/>
              <a:miter lim="800000"/>
              <a:headEnd/>
              <a:tailEnd/>
            </a:ln>
          </p:spPr>
        </p:pic>
      </p:gr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wipe(up)">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wipe(up)">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wipe(up)">
                                      <p:cBhvr>
                                        <p:cTn id="17" dur="500"/>
                                        <p:tgtEl>
                                          <p:spTgt spid="501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0179">
                                            <p:txEl>
                                              <p:pRg st="3" end="3"/>
                                            </p:txEl>
                                          </p:spTgt>
                                        </p:tgtEl>
                                        <p:attrNameLst>
                                          <p:attrName>style.visibility</p:attrName>
                                        </p:attrNameLst>
                                      </p:cBhvr>
                                      <p:to>
                                        <p:strVal val="visible"/>
                                      </p:to>
                                    </p:set>
                                    <p:animEffect transition="in" filter="wipe(up)">
                                      <p:cBhvr>
                                        <p:cTn id="22" dur="500"/>
                                        <p:tgtEl>
                                          <p:spTgt spid="501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animEffect transition="in" filter="wipe(up)">
                                      <p:cBhvr>
                                        <p:cTn id="27" dur="500"/>
                                        <p:tgtEl>
                                          <p:spTgt spid="501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0179">
                                            <p:txEl>
                                              <p:pRg st="5" end="5"/>
                                            </p:txEl>
                                          </p:spTgt>
                                        </p:tgtEl>
                                        <p:attrNameLst>
                                          <p:attrName>style.visibility</p:attrName>
                                        </p:attrNameLst>
                                      </p:cBhvr>
                                      <p:to>
                                        <p:strVal val="visible"/>
                                      </p:to>
                                    </p:set>
                                    <p:animEffect transition="in" filter="wipe(up)">
                                      <p:cBhvr>
                                        <p:cTn id="32" dur="500"/>
                                        <p:tgtEl>
                                          <p:spTgt spid="501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0179">
                                            <p:txEl>
                                              <p:pRg st="6" end="6"/>
                                            </p:txEl>
                                          </p:spTgt>
                                        </p:tgtEl>
                                        <p:attrNameLst>
                                          <p:attrName>style.visibility</p:attrName>
                                        </p:attrNameLst>
                                      </p:cBhvr>
                                      <p:to>
                                        <p:strVal val="visible"/>
                                      </p:to>
                                    </p:set>
                                    <p:animEffect transition="in" filter="wipe(up)">
                                      <p:cBhvr>
                                        <p:cTn id="37" dur="500"/>
                                        <p:tgtEl>
                                          <p:spTgt spid="5017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0179">
                                            <p:txEl>
                                              <p:pRg st="7" end="7"/>
                                            </p:txEl>
                                          </p:spTgt>
                                        </p:tgtEl>
                                        <p:attrNameLst>
                                          <p:attrName>style.visibility</p:attrName>
                                        </p:attrNameLst>
                                      </p:cBhvr>
                                      <p:to>
                                        <p:strVal val="visible"/>
                                      </p:to>
                                    </p:set>
                                    <p:animEffect transition="in" filter="wipe(up)">
                                      <p:cBhvr>
                                        <p:cTn id="42" dur="500"/>
                                        <p:tgtEl>
                                          <p:spTgt spid="501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bldLvl="4"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eaLnBrk="1" hangingPunct="1"/>
            <a:r>
              <a:rPr lang="en-US" sz="4000" b="1" smtClean="0"/>
              <a:t>Affective Disorders</a:t>
            </a:r>
          </a:p>
        </p:txBody>
      </p:sp>
      <p:sp>
        <p:nvSpPr>
          <p:cNvPr id="52227" name="Rectangle 3"/>
          <p:cNvSpPr>
            <a:spLocks noGrp="1" noChangeArrowheads="1"/>
          </p:cNvSpPr>
          <p:nvPr>
            <p:ph type="body" idx="1"/>
          </p:nvPr>
        </p:nvSpPr>
        <p:spPr>
          <a:xfrm>
            <a:off x="1066800" y="1676400"/>
            <a:ext cx="6324600" cy="4114800"/>
          </a:xfrm>
        </p:spPr>
        <p:txBody>
          <a:bodyPr/>
          <a:lstStyle/>
          <a:p>
            <a:pPr eaLnBrk="1" hangingPunct="1"/>
            <a:r>
              <a:rPr lang="en-US" sz="2800" smtClean="0"/>
              <a:t>These are usually called “</a:t>
            </a:r>
            <a:r>
              <a:rPr lang="en-US" sz="2800" b="1" smtClean="0"/>
              <a:t>Mood Disorders</a:t>
            </a:r>
            <a:r>
              <a:rPr lang="en-US" sz="2800" smtClean="0"/>
              <a:t>”. People suffering from them may have feeling of great happiness (followed by extreme sadness) or just great sadness</a:t>
            </a:r>
          </a:p>
          <a:p>
            <a:pPr eaLnBrk="1" hangingPunct="1"/>
            <a:r>
              <a:rPr lang="en-US" sz="2800" smtClean="0"/>
              <a:t>Examples:  </a:t>
            </a:r>
          </a:p>
          <a:p>
            <a:pPr lvl="1" eaLnBrk="1" hangingPunct="1"/>
            <a:r>
              <a:rPr lang="en-US" sz="2400" smtClean="0"/>
              <a:t>Clinical Depression</a:t>
            </a:r>
          </a:p>
          <a:p>
            <a:pPr lvl="1" eaLnBrk="1" hangingPunct="1"/>
            <a:r>
              <a:rPr lang="en-US" sz="2400" smtClean="0"/>
              <a:t>Manic-Depressive Disorder or Bi-Polar</a:t>
            </a:r>
          </a:p>
          <a:p>
            <a:pPr lvl="1" eaLnBrk="1" hangingPunct="1"/>
            <a:r>
              <a:rPr lang="en-US" sz="2400" smtClean="0"/>
              <a:t>Seasonal Affective Disorder</a:t>
            </a:r>
          </a:p>
        </p:txBody>
      </p:sp>
      <p:pic>
        <p:nvPicPr>
          <p:cNvPr id="18436" name="Picture 4" descr="depression"/>
          <p:cNvPicPr>
            <a:picLocks noChangeAspect="1" noChangeArrowheads="1"/>
          </p:cNvPicPr>
          <p:nvPr/>
        </p:nvPicPr>
        <p:blipFill>
          <a:blip r:embed="rId3" cstate="print"/>
          <a:srcRect r="36000"/>
          <a:stretch>
            <a:fillRect/>
          </a:stretch>
        </p:blipFill>
        <p:spPr bwMode="auto">
          <a:xfrm>
            <a:off x="7315200" y="1752600"/>
            <a:ext cx="1828800" cy="3875088"/>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Effect transition="in" filter="wipe(up)">
                                      <p:cBhvr>
                                        <p:cTn id="7" dur="500"/>
                                        <p:tgtEl>
                                          <p:spTgt spid="522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2227">
                                            <p:txEl>
                                              <p:pRg st="1" end="1"/>
                                            </p:txEl>
                                          </p:spTgt>
                                        </p:tgtEl>
                                        <p:attrNameLst>
                                          <p:attrName>style.visibility</p:attrName>
                                        </p:attrNameLst>
                                      </p:cBhvr>
                                      <p:to>
                                        <p:strVal val="visible"/>
                                      </p:to>
                                    </p:set>
                                    <p:animEffect transition="in" filter="wipe(up)">
                                      <p:cBhvr>
                                        <p:cTn id="12" dur="500"/>
                                        <p:tgtEl>
                                          <p:spTgt spid="522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animEffect transition="in" filter="wipe(up)">
                                      <p:cBhvr>
                                        <p:cTn id="17" dur="500"/>
                                        <p:tgtEl>
                                          <p:spTgt spid="522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2227">
                                            <p:txEl>
                                              <p:pRg st="3" end="3"/>
                                            </p:txEl>
                                          </p:spTgt>
                                        </p:tgtEl>
                                        <p:attrNameLst>
                                          <p:attrName>style.visibility</p:attrName>
                                        </p:attrNameLst>
                                      </p:cBhvr>
                                      <p:to>
                                        <p:strVal val="visible"/>
                                      </p:to>
                                    </p:set>
                                    <p:animEffect transition="in" filter="wipe(up)">
                                      <p:cBhvr>
                                        <p:cTn id="22" dur="500"/>
                                        <p:tgtEl>
                                          <p:spTgt spid="522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2227">
                                            <p:txEl>
                                              <p:pRg st="4" end="4"/>
                                            </p:txEl>
                                          </p:spTgt>
                                        </p:tgtEl>
                                        <p:attrNameLst>
                                          <p:attrName>style.visibility</p:attrName>
                                        </p:attrNameLst>
                                      </p:cBhvr>
                                      <p:to>
                                        <p:strVal val="visible"/>
                                      </p:to>
                                    </p:set>
                                    <p:animEffect transition="in" filter="wipe(up)">
                                      <p:cBhvr>
                                        <p:cTn id="27" dur="500"/>
                                        <p:tgtEl>
                                          <p:spTgt spid="52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bldLvl="4"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0" y="304800"/>
            <a:ext cx="7772400" cy="609600"/>
          </a:xfrm>
        </p:spPr>
        <p:txBody>
          <a:bodyPr/>
          <a:lstStyle/>
          <a:p>
            <a:pPr algn="ctr" eaLnBrk="1" hangingPunct="1"/>
            <a:r>
              <a:rPr lang="en-US" sz="4000" b="1" smtClean="0"/>
              <a:t>Clinical Depression</a:t>
            </a:r>
          </a:p>
        </p:txBody>
      </p:sp>
      <p:sp>
        <p:nvSpPr>
          <p:cNvPr id="53251" name="Rectangle 3"/>
          <p:cNvSpPr>
            <a:spLocks noGrp="1" noChangeArrowheads="1"/>
          </p:cNvSpPr>
          <p:nvPr>
            <p:ph type="body" idx="1"/>
          </p:nvPr>
        </p:nvSpPr>
        <p:spPr>
          <a:xfrm>
            <a:off x="990600" y="914400"/>
            <a:ext cx="7772400" cy="4114800"/>
          </a:xfrm>
        </p:spPr>
        <p:txBody>
          <a:bodyPr/>
          <a:lstStyle/>
          <a:p>
            <a:pPr eaLnBrk="1" hangingPunct="1">
              <a:lnSpc>
                <a:spcPct val="90000"/>
              </a:lnSpc>
            </a:pPr>
            <a:r>
              <a:rPr lang="en-US" sz="2800" dirty="0" smtClean="0"/>
              <a:t>When a person has a feeling of sadness for more than a period of a few weeks.  Can be brought on by an event, such as divorce, but lasts much longer than “normal”.  </a:t>
            </a:r>
            <a:r>
              <a:rPr lang="en-US" sz="2800" u="sng" dirty="0" smtClean="0"/>
              <a:t>They are unable to handle life’s daily tasks such as school or work, basic decision making, or even sleep</a:t>
            </a:r>
          </a:p>
          <a:p>
            <a:pPr eaLnBrk="1" hangingPunct="1">
              <a:lnSpc>
                <a:spcPct val="90000"/>
              </a:lnSpc>
            </a:pPr>
            <a:r>
              <a:rPr lang="en-US" sz="1600" dirty="0" smtClean="0">
                <a:solidFill>
                  <a:srgbClr val="000099"/>
                </a:solidFill>
              </a:rPr>
              <a:t>Approximately </a:t>
            </a:r>
            <a:r>
              <a:rPr lang="en-US" sz="1600" b="1" dirty="0" smtClean="0">
                <a:solidFill>
                  <a:srgbClr val="000099"/>
                </a:solidFill>
              </a:rPr>
              <a:t>19 million Americans</a:t>
            </a:r>
            <a:r>
              <a:rPr lang="en-US" sz="1600" dirty="0" smtClean="0">
                <a:solidFill>
                  <a:srgbClr val="000099"/>
                </a:solidFill>
              </a:rPr>
              <a:t> are affected by depression each year (Glencoe Health 2007)</a:t>
            </a:r>
          </a:p>
          <a:p>
            <a:pPr eaLnBrk="1" hangingPunct="1">
              <a:lnSpc>
                <a:spcPct val="90000"/>
              </a:lnSpc>
            </a:pPr>
            <a:r>
              <a:rPr lang="en-US" sz="1600" dirty="0" smtClean="0">
                <a:solidFill>
                  <a:srgbClr val="000099"/>
                </a:solidFill>
              </a:rPr>
              <a:t>More than 1 in 20 Americans ages 12 or older have some form of depression (CDC 2005-06)</a:t>
            </a:r>
            <a:endParaRPr lang="en-US" sz="1600" dirty="0" smtClean="0"/>
          </a:p>
          <a:p>
            <a:pPr eaLnBrk="1" hangingPunct="1">
              <a:lnSpc>
                <a:spcPct val="90000"/>
              </a:lnSpc>
            </a:pPr>
            <a:r>
              <a:rPr lang="en-US" sz="2000" dirty="0" smtClean="0"/>
              <a:t>Depression often runs in families and can be biologically based, but it can also be caused by life event.  Sometimes it may be a symptom of substance abuse or addiction, because alcohol and other drugs can affect brain chemistry.</a:t>
            </a:r>
            <a:r>
              <a:rPr lang="en-US" sz="2800" dirty="0" smtClean="0"/>
              <a:t>  </a:t>
            </a:r>
          </a:p>
          <a:p>
            <a:pPr eaLnBrk="1" hangingPunct="1">
              <a:lnSpc>
                <a:spcPct val="90000"/>
              </a:lnSpc>
            </a:pPr>
            <a:r>
              <a:rPr lang="en-US" sz="2800" dirty="0" smtClean="0"/>
              <a:t>Treatment:  Medications (Zoloft, Paxil, </a:t>
            </a:r>
            <a:r>
              <a:rPr lang="en-US" sz="2800" dirty="0" err="1" smtClean="0"/>
              <a:t>Luvox</a:t>
            </a:r>
            <a:r>
              <a:rPr lang="en-US" sz="2800" dirty="0" smtClean="0"/>
              <a:t>, </a:t>
            </a:r>
            <a:r>
              <a:rPr lang="en-US" sz="2800" dirty="0" err="1" smtClean="0"/>
              <a:t>Wellbutrin</a:t>
            </a:r>
            <a:r>
              <a:rPr lang="en-US" sz="2800" dirty="0" smtClean="0"/>
              <a:t>)</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up)">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wipe(up)">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wipe(up)">
                                      <p:cBhvr>
                                        <p:cTn id="17" dur="5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wipe(up)">
                                      <p:cBhvr>
                                        <p:cTn id="22" dur="500"/>
                                        <p:tgtEl>
                                          <p:spTgt spid="53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wipe(up)">
                                      <p:cBhvr>
                                        <p:cTn id="27" dur="500"/>
                                        <p:tgtEl>
                                          <p:spTgt spid="532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bldLvl="4"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2895600" y="2616200"/>
            <a:ext cx="2286000" cy="2286000"/>
          </a:xfrm>
          <a:prstGeom prst="rect">
            <a:avLst/>
          </a:prstGeom>
          <a:noFill/>
          <a:ln w="9525">
            <a:noFill/>
            <a:miter lim="800000"/>
            <a:headEnd/>
            <a:tailEnd/>
          </a:ln>
          <a:effectLst/>
        </p:spPr>
        <p:txBody>
          <a:bodyPr wrap="none" lIns="1142640" tIns="914112" rIns="1142640" bIns="914112" anchor="ctr">
            <a:spAutoFit/>
          </a:bodyPr>
          <a:lstStyle/>
          <a:p>
            <a:pPr>
              <a:tabLst>
                <a:tab pos="457200" algn="l"/>
              </a:tabLst>
            </a:pPr>
            <a:endParaRPr lang="en-US" sz="1500">
              <a:solidFill>
                <a:srgbClr val="FFFFFF"/>
              </a:solidFill>
              <a:latin typeface="Times New Roman" pitchFamily="18" charset="0"/>
            </a:endParaRPr>
          </a:p>
          <a:p>
            <a:pPr>
              <a:tabLst>
                <a:tab pos="457200" algn="l"/>
              </a:tabLst>
            </a:pPr>
            <a:endParaRPr lang="en-US" sz="1500">
              <a:solidFill>
                <a:srgbClr val="FFFFFF"/>
              </a:solidFill>
              <a:latin typeface="Times New Roman" pitchFamily="18" charset="0"/>
            </a:endParaRPr>
          </a:p>
        </p:txBody>
      </p:sp>
      <p:sp>
        <p:nvSpPr>
          <p:cNvPr id="37893" name="Rectangle 5"/>
          <p:cNvSpPr>
            <a:spLocks noChangeArrowheads="1"/>
          </p:cNvSpPr>
          <p:nvPr/>
        </p:nvSpPr>
        <p:spPr bwMode="auto">
          <a:xfrm>
            <a:off x="1524000" y="2438400"/>
            <a:ext cx="6553200" cy="1616075"/>
          </a:xfrm>
          <a:prstGeom prst="rect">
            <a:avLst/>
          </a:prstGeom>
          <a:noFill/>
          <a:ln w="9525">
            <a:noFill/>
            <a:miter lim="800000"/>
            <a:headEnd/>
            <a:tailEnd/>
          </a:ln>
          <a:effectLst/>
        </p:spPr>
        <p:txBody>
          <a:bodyPr>
            <a:spAutoFit/>
          </a:bodyPr>
          <a:lstStyle/>
          <a:p>
            <a:pPr>
              <a:buFontTx/>
              <a:buChar char="•"/>
            </a:pPr>
            <a:r>
              <a:rPr lang="en-US" sz="2000">
                <a:solidFill>
                  <a:srgbClr val="FFFFFF"/>
                </a:solidFill>
                <a:latin typeface="Tempus Sans ITC" pitchFamily="82" charset="0"/>
              </a:rPr>
              <a:t>A major change in eating and/or sleeping patterns </a:t>
            </a:r>
          </a:p>
          <a:p>
            <a:pPr>
              <a:buFontTx/>
              <a:buChar char="•"/>
            </a:pPr>
            <a:r>
              <a:rPr lang="en-US" sz="2000">
                <a:solidFill>
                  <a:srgbClr val="FFFFFF"/>
                </a:solidFill>
                <a:latin typeface="Tempus Sans ITC" pitchFamily="82" charset="0"/>
              </a:rPr>
              <a:t>Overeating/not eating enough</a:t>
            </a:r>
          </a:p>
          <a:p>
            <a:pPr>
              <a:buFontTx/>
              <a:buChar char="•"/>
            </a:pPr>
            <a:r>
              <a:rPr lang="en-US" sz="2000">
                <a:solidFill>
                  <a:srgbClr val="FFFFFF"/>
                </a:solidFill>
                <a:latin typeface="Tempus Sans ITC" pitchFamily="82" charset="0"/>
              </a:rPr>
              <a:t>Fatigue</a:t>
            </a:r>
          </a:p>
          <a:p>
            <a:pPr>
              <a:buFontTx/>
              <a:buChar char="•"/>
            </a:pPr>
            <a:r>
              <a:rPr lang="en-US" sz="2000">
                <a:solidFill>
                  <a:srgbClr val="FFFFFF"/>
                </a:solidFill>
                <a:latin typeface="Tempus Sans ITC" pitchFamily="82" charset="0"/>
              </a:rPr>
              <a:t>Unusual aches and pains</a:t>
            </a:r>
          </a:p>
          <a:p>
            <a:pPr>
              <a:buFontTx/>
              <a:buChar char="•"/>
            </a:pPr>
            <a:r>
              <a:rPr lang="en-US" sz="2000">
                <a:solidFill>
                  <a:srgbClr val="FFFFFF"/>
                </a:solidFill>
                <a:latin typeface="Tempus Sans ITC" pitchFamily="82" charset="0"/>
              </a:rPr>
              <a:t>Excessive alcohol/drug use</a:t>
            </a:r>
          </a:p>
        </p:txBody>
      </p:sp>
      <p:sp>
        <p:nvSpPr>
          <p:cNvPr id="37894" name="Rectangle 6"/>
          <p:cNvSpPr>
            <a:spLocks noChangeArrowheads="1"/>
          </p:cNvSpPr>
          <p:nvPr/>
        </p:nvSpPr>
        <p:spPr bwMode="auto">
          <a:xfrm>
            <a:off x="1600200" y="914400"/>
            <a:ext cx="4572000" cy="701675"/>
          </a:xfrm>
          <a:prstGeom prst="rect">
            <a:avLst/>
          </a:prstGeom>
          <a:noFill/>
          <a:ln w="9525">
            <a:noFill/>
            <a:miter lim="800000"/>
            <a:headEnd/>
            <a:tailEnd/>
          </a:ln>
          <a:effectLst/>
        </p:spPr>
        <p:txBody>
          <a:bodyPr>
            <a:spAutoFit/>
          </a:bodyPr>
          <a:lstStyle/>
          <a:p>
            <a:pPr>
              <a:buFontTx/>
              <a:buChar char="•"/>
            </a:pPr>
            <a:r>
              <a:rPr lang="en-US" sz="2000">
                <a:solidFill>
                  <a:srgbClr val="FFFFFF"/>
                </a:solidFill>
                <a:latin typeface="Tempus Sans ITC" pitchFamily="82" charset="0"/>
              </a:rPr>
              <a:t>Difficulty concentrating</a:t>
            </a:r>
          </a:p>
          <a:p>
            <a:pPr>
              <a:buFontTx/>
              <a:buChar char="•"/>
            </a:pPr>
            <a:r>
              <a:rPr lang="en-US" sz="2000">
                <a:solidFill>
                  <a:srgbClr val="FFFFFF"/>
                </a:solidFill>
                <a:latin typeface="Tempus Sans ITC" pitchFamily="82" charset="0"/>
              </a:rPr>
              <a:t>Persistent negative thoughts</a:t>
            </a:r>
          </a:p>
        </p:txBody>
      </p:sp>
      <p:sp>
        <p:nvSpPr>
          <p:cNvPr id="37895" name="Rectangle 7"/>
          <p:cNvSpPr>
            <a:spLocks noChangeArrowheads="1"/>
          </p:cNvSpPr>
          <p:nvPr/>
        </p:nvSpPr>
        <p:spPr bwMode="auto">
          <a:xfrm>
            <a:off x="1524000" y="4648200"/>
            <a:ext cx="7391400" cy="1920875"/>
          </a:xfrm>
          <a:prstGeom prst="rect">
            <a:avLst/>
          </a:prstGeom>
          <a:noFill/>
          <a:ln w="9525">
            <a:noFill/>
            <a:miter lim="800000"/>
            <a:headEnd/>
            <a:tailEnd/>
          </a:ln>
          <a:effectLst/>
        </p:spPr>
        <p:txBody>
          <a:bodyPr>
            <a:spAutoFit/>
          </a:bodyPr>
          <a:lstStyle/>
          <a:p>
            <a:pPr>
              <a:buFontTx/>
              <a:buChar char="•"/>
            </a:pPr>
            <a:r>
              <a:rPr lang="en-US" sz="2000">
                <a:solidFill>
                  <a:srgbClr val="FFFFFF"/>
                </a:solidFill>
                <a:latin typeface="Tempus Sans ITC" pitchFamily="82" charset="0"/>
              </a:rPr>
              <a:t>Prolonged sadness</a:t>
            </a:r>
          </a:p>
          <a:p>
            <a:pPr>
              <a:buFontTx/>
              <a:buChar char="•"/>
            </a:pPr>
            <a:r>
              <a:rPr lang="en-US" sz="2000">
                <a:solidFill>
                  <a:srgbClr val="FFFFFF"/>
                </a:solidFill>
                <a:latin typeface="Tempus Sans ITC" pitchFamily="82" charset="0"/>
              </a:rPr>
              <a:t>Irritability or anger</a:t>
            </a:r>
          </a:p>
          <a:p>
            <a:pPr>
              <a:buFontTx/>
              <a:buChar char="•"/>
            </a:pPr>
            <a:r>
              <a:rPr lang="en-US" sz="2000">
                <a:solidFill>
                  <a:srgbClr val="FFFFFF"/>
                </a:solidFill>
                <a:latin typeface="Tempus Sans ITC" pitchFamily="82" charset="0"/>
              </a:rPr>
              <a:t>Low self esteem and guilt </a:t>
            </a:r>
          </a:p>
          <a:p>
            <a:pPr>
              <a:buFontTx/>
              <a:buChar char="•"/>
            </a:pPr>
            <a:r>
              <a:rPr lang="en-US" sz="2000">
                <a:solidFill>
                  <a:srgbClr val="FFFFFF"/>
                </a:solidFill>
                <a:latin typeface="Tempus Sans ITC" pitchFamily="82" charset="0"/>
              </a:rPr>
              <a:t>Persistent boredom, low energy </a:t>
            </a:r>
          </a:p>
          <a:p>
            <a:pPr>
              <a:buFontTx/>
              <a:buChar char="•"/>
            </a:pPr>
            <a:r>
              <a:rPr lang="en-US" sz="2000">
                <a:solidFill>
                  <a:srgbClr val="FFFFFF"/>
                </a:solidFill>
                <a:latin typeface="Tempus Sans ITC" pitchFamily="82" charset="0"/>
              </a:rPr>
              <a:t>Decreased interest in activities or inability to enjoy activities</a:t>
            </a:r>
          </a:p>
          <a:p>
            <a:pPr>
              <a:buFontTx/>
              <a:buChar char="•"/>
            </a:pPr>
            <a:r>
              <a:rPr lang="en-US" sz="2000">
                <a:solidFill>
                  <a:srgbClr val="FFFFFF"/>
                </a:solidFill>
                <a:latin typeface="Tempus Sans ITC" pitchFamily="82" charset="0"/>
              </a:rPr>
              <a:t>Thoughts or expressions of suicide or self destructive behavior </a:t>
            </a:r>
          </a:p>
        </p:txBody>
      </p:sp>
      <p:sp>
        <p:nvSpPr>
          <p:cNvPr id="37896" name="Text Box 8"/>
          <p:cNvSpPr txBox="1">
            <a:spLocks noChangeArrowheads="1"/>
          </p:cNvSpPr>
          <p:nvPr/>
        </p:nvSpPr>
        <p:spPr bwMode="auto">
          <a:xfrm>
            <a:off x="1219200" y="381000"/>
            <a:ext cx="1600200" cy="473075"/>
          </a:xfrm>
          <a:prstGeom prst="rect">
            <a:avLst/>
          </a:prstGeom>
          <a:noFill/>
          <a:ln w="9525">
            <a:noFill/>
            <a:miter lim="800000"/>
            <a:headEnd/>
            <a:tailEnd/>
          </a:ln>
          <a:effectLst/>
        </p:spPr>
        <p:txBody>
          <a:bodyPr>
            <a:spAutoFit/>
          </a:bodyPr>
          <a:lstStyle/>
          <a:p>
            <a:pPr algn="ctr">
              <a:spcBef>
                <a:spcPct val="50000"/>
              </a:spcBef>
            </a:pPr>
            <a:r>
              <a:rPr lang="en-US" sz="2500">
                <a:solidFill>
                  <a:srgbClr val="FFFF00"/>
                </a:solidFill>
                <a:latin typeface="Impact" pitchFamily="34" charset="0"/>
              </a:rPr>
              <a:t>Mental</a:t>
            </a:r>
          </a:p>
        </p:txBody>
      </p:sp>
      <p:sp>
        <p:nvSpPr>
          <p:cNvPr id="37897" name="Text Box 9"/>
          <p:cNvSpPr txBox="1">
            <a:spLocks noChangeArrowheads="1"/>
          </p:cNvSpPr>
          <p:nvPr/>
        </p:nvSpPr>
        <p:spPr bwMode="auto">
          <a:xfrm>
            <a:off x="1295400" y="1981200"/>
            <a:ext cx="1600200" cy="473075"/>
          </a:xfrm>
          <a:prstGeom prst="rect">
            <a:avLst/>
          </a:prstGeom>
          <a:noFill/>
          <a:ln w="9525">
            <a:noFill/>
            <a:miter lim="800000"/>
            <a:headEnd/>
            <a:tailEnd/>
          </a:ln>
          <a:effectLst/>
        </p:spPr>
        <p:txBody>
          <a:bodyPr>
            <a:spAutoFit/>
          </a:bodyPr>
          <a:lstStyle/>
          <a:p>
            <a:pPr algn="ctr">
              <a:spcBef>
                <a:spcPct val="50000"/>
              </a:spcBef>
            </a:pPr>
            <a:r>
              <a:rPr lang="en-US" sz="2500">
                <a:solidFill>
                  <a:srgbClr val="FFFF00"/>
                </a:solidFill>
                <a:latin typeface="Impact" pitchFamily="34" charset="0"/>
              </a:rPr>
              <a:t>Physical</a:t>
            </a:r>
          </a:p>
        </p:txBody>
      </p:sp>
      <p:sp>
        <p:nvSpPr>
          <p:cNvPr id="37898" name="Text Box 10"/>
          <p:cNvSpPr txBox="1">
            <a:spLocks noChangeArrowheads="1"/>
          </p:cNvSpPr>
          <p:nvPr/>
        </p:nvSpPr>
        <p:spPr bwMode="auto">
          <a:xfrm>
            <a:off x="1371600" y="4191000"/>
            <a:ext cx="1600200" cy="473075"/>
          </a:xfrm>
          <a:prstGeom prst="rect">
            <a:avLst/>
          </a:prstGeom>
          <a:noFill/>
          <a:ln w="9525">
            <a:noFill/>
            <a:miter lim="800000"/>
            <a:headEnd/>
            <a:tailEnd/>
          </a:ln>
          <a:effectLst/>
        </p:spPr>
        <p:txBody>
          <a:bodyPr>
            <a:spAutoFit/>
          </a:bodyPr>
          <a:lstStyle/>
          <a:p>
            <a:pPr algn="ctr">
              <a:spcBef>
                <a:spcPct val="50000"/>
              </a:spcBef>
            </a:pPr>
            <a:r>
              <a:rPr lang="en-US" sz="2500">
                <a:solidFill>
                  <a:srgbClr val="FFFF00"/>
                </a:solidFill>
                <a:latin typeface="Impact" pitchFamily="34" charset="0"/>
              </a:rPr>
              <a:t>Emotional</a:t>
            </a:r>
          </a:p>
        </p:txBody>
      </p:sp>
      <p:sp>
        <p:nvSpPr>
          <p:cNvPr id="37899" name="Text Box 11"/>
          <p:cNvSpPr txBox="1">
            <a:spLocks noChangeArrowheads="1"/>
          </p:cNvSpPr>
          <p:nvPr/>
        </p:nvSpPr>
        <p:spPr bwMode="auto">
          <a:xfrm>
            <a:off x="6019800" y="304800"/>
            <a:ext cx="3124200" cy="701675"/>
          </a:xfrm>
          <a:prstGeom prst="rect">
            <a:avLst/>
          </a:prstGeom>
          <a:noFill/>
          <a:ln w="9525">
            <a:noFill/>
            <a:miter lim="800000"/>
            <a:headEnd/>
            <a:tailEnd/>
          </a:ln>
          <a:effectLst/>
        </p:spPr>
        <p:txBody>
          <a:bodyPr>
            <a:spAutoFit/>
          </a:bodyPr>
          <a:lstStyle/>
          <a:p>
            <a:pPr>
              <a:spcBef>
                <a:spcPct val="50000"/>
              </a:spcBef>
            </a:pPr>
            <a:r>
              <a:rPr lang="en-US" sz="2000">
                <a:solidFill>
                  <a:srgbClr val="FF99FF"/>
                </a:solidFill>
                <a:latin typeface="AbcKids" pitchFamily="2" charset="0"/>
              </a:rPr>
              <a:t>4 or more, everyday for 2 weeks straight</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h4pge95-chartadjust_se5252"/>
          <p:cNvPicPr>
            <a:picLocks noChangeAspect="1" noChangeArrowheads="1"/>
          </p:cNvPicPr>
          <p:nvPr/>
        </p:nvPicPr>
        <p:blipFill>
          <a:blip r:embed="rId4" cstate="print"/>
          <a:srcRect/>
          <a:stretch>
            <a:fillRect/>
          </a:stretch>
        </p:blipFill>
        <p:spPr bwMode="auto">
          <a:xfrm>
            <a:off x="876300" y="533400"/>
            <a:ext cx="7581900" cy="56483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Manic-Depression Disorder or </a:t>
            </a:r>
            <a:br>
              <a:rPr lang="en-US" dirty="0" smtClean="0"/>
            </a:br>
            <a:r>
              <a:rPr lang="en-US" dirty="0" smtClean="0"/>
              <a:t>Bi-Polar Disorder</a:t>
            </a:r>
          </a:p>
        </p:txBody>
      </p:sp>
      <p:sp>
        <p:nvSpPr>
          <p:cNvPr id="54275" name="Rectangle 3"/>
          <p:cNvSpPr>
            <a:spLocks noGrp="1" noChangeArrowheads="1"/>
          </p:cNvSpPr>
          <p:nvPr>
            <p:ph type="body" idx="1"/>
          </p:nvPr>
        </p:nvSpPr>
        <p:spPr/>
        <p:txBody>
          <a:bodyPr/>
          <a:lstStyle/>
          <a:p>
            <a:pPr eaLnBrk="1" hangingPunct="1"/>
            <a:r>
              <a:rPr lang="en-US" sz="2800" dirty="0" smtClean="0"/>
              <a:t>Patients suffer from extreme feelings of happiness or sadness for no apparent reason.  Between these episodes of extreme happiness and sadness, they may act normal.  This is often inherited and symptoms can be helped with medication.  (usually </a:t>
            </a:r>
            <a:r>
              <a:rPr lang="en-US" sz="2800" b="1" u="sng" dirty="0" smtClean="0"/>
              <a:t>Lithium</a:t>
            </a:r>
            <a:r>
              <a:rPr lang="en-US" sz="2800" dirty="0" smtClean="0"/>
              <a:t> is used as a treatment… but can be very dangerous if too much </a:t>
            </a:r>
            <a:r>
              <a:rPr lang="en-US" sz="2800" smtClean="0"/>
              <a:t>in system)</a:t>
            </a:r>
            <a:endParaRPr lang="en-US" sz="2800" dirty="0" smtClean="0"/>
          </a:p>
          <a:p>
            <a:pPr lvl="1" eaLnBrk="1" hangingPunct="1"/>
            <a:r>
              <a:rPr lang="en-US" sz="2400" dirty="0" smtClean="0"/>
              <a:t>Thyroid problems</a:t>
            </a:r>
          </a:p>
          <a:p>
            <a:pPr lvl="1" eaLnBrk="1" hangingPunct="1"/>
            <a:r>
              <a:rPr lang="en-US" sz="2400" dirty="0" smtClean="0"/>
              <a:t>Reduces mood swings</a:t>
            </a:r>
          </a:p>
          <a:p>
            <a:pPr lvl="1" eaLnBrk="1" hangingPunct="1"/>
            <a:r>
              <a:rPr lang="en-US" sz="2400" dirty="0" smtClean="0"/>
              <a:t>Can be toxic / kidney failure</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wipe(up)">
                                      <p:cBhvr>
                                        <p:cTn id="7" dur="500"/>
                                        <p:tgtEl>
                                          <p:spTgt spid="542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4275">
                                            <p:txEl>
                                              <p:pRg st="1" end="1"/>
                                            </p:txEl>
                                          </p:spTgt>
                                        </p:tgtEl>
                                        <p:attrNameLst>
                                          <p:attrName>style.visibility</p:attrName>
                                        </p:attrNameLst>
                                      </p:cBhvr>
                                      <p:to>
                                        <p:strVal val="visible"/>
                                      </p:to>
                                    </p:set>
                                    <p:animEffect transition="in" filter="wipe(up)">
                                      <p:cBhvr>
                                        <p:cTn id="12" dur="500"/>
                                        <p:tgtEl>
                                          <p:spTgt spid="542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4275">
                                            <p:txEl>
                                              <p:pRg st="2" end="2"/>
                                            </p:txEl>
                                          </p:spTgt>
                                        </p:tgtEl>
                                        <p:attrNameLst>
                                          <p:attrName>style.visibility</p:attrName>
                                        </p:attrNameLst>
                                      </p:cBhvr>
                                      <p:to>
                                        <p:strVal val="visible"/>
                                      </p:to>
                                    </p:set>
                                    <p:animEffect transition="in" filter="wipe(up)">
                                      <p:cBhvr>
                                        <p:cTn id="17" dur="500"/>
                                        <p:tgtEl>
                                          <p:spTgt spid="542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4275">
                                            <p:txEl>
                                              <p:pRg st="3" end="3"/>
                                            </p:txEl>
                                          </p:spTgt>
                                        </p:tgtEl>
                                        <p:attrNameLst>
                                          <p:attrName>style.visibility</p:attrName>
                                        </p:attrNameLst>
                                      </p:cBhvr>
                                      <p:to>
                                        <p:strVal val="visible"/>
                                      </p:to>
                                    </p:set>
                                    <p:animEffect transition="in" filter="wipe(up)">
                                      <p:cBhvr>
                                        <p:cTn id="22" dur="500"/>
                                        <p:tgtEl>
                                          <p:spTgt spid="542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4"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en-US" b="1" smtClean="0">
                <a:solidFill>
                  <a:srgbClr val="FFFF00"/>
                </a:solidFill>
              </a:rPr>
              <a:t>Organic Disorders</a:t>
            </a:r>
          </a:p>
        </p:txBody>
      </p:sp>
      <p:sp>
        <p:nvSpPr>
          <p:cNvPr id="38915" name="Rectangle 3"/>
          <p:cNvSpPr>
            <a:spLocks noGrp="1" noChangeArrowheads="1"/>
          </p:cNvSpPr>
          <p:nvPr>
            <p:ph type="body" idx="1"/>
          </p:nvPr>
        </p:nvSpPr>
        <p:spPr/>
        <p:txBody>
          <a:bodyPr/>
          <a:lstStyle/>
          <a:p>
            <a:pPr eaLnBrk="1" hangingPunct="1">
              <a:lnSpc>
                <a:spcPct val="90000"/>
              </a:lnSpc>
            </a:pPr>
            <a:r>
              <a:rPr lang="en-US" smtClean="0"/>
              <a:t>Caused by a Physical Illness or injury that affects the brain. </a:t>
            </a:r>
          </a:p>
          <a:p>
            <a:pPr eaLnBrk="1" hangingPunct="1">
              <a:lnSpc>
                <a:spcPct val="90000"/>
              </a:lnSpc>
            </a:pPr>
            <a:r>
              <a:rPr lang="en-US" smtClean="0"/>
              <a:t>Examples</a:t>
            </a:r>
          </a:p>
          <a:p>
            <a:pPr lvl="1" eaLnBrk="1" hangingPunct="1">
              <a:lnSpc>
                <a:spcPct val="90000"/>
              </a:lnSpc>
            </a:pPr>
            <a:r>
              <a:rPr lang="en-US" smtClean="0"/>
              <a:t>Brain Tumors</a:t>
            </a:r>
          </a:p>
          <a:p>
            <a:pPr lvl="1" eaLnBrk="1" hangingPunct="1">
              <a:lnSpc>
                <a:spcPct val="90000"/>
              </a:lnSpc>
            </a:pPr>
            <a:r>
              <a:rPr lang="en-US" smtClean="0"/>
              <a:t>Strokes</a:t>
            </a:r>
          </a:p>
          <a:p>
            <a:pPr lvl="1" eaLnBrk="1" hangingPunct="1">
              <a:lnSpc>
                <a:spcPct val="90000"/>
              </a:lnSpc>
            </a:pPr>
            <a:r>
              <a:rPr lang="en-US" smtClean="0"/>
              <a:t>Infections</a:t>
            </a:r>
          </a:p>
          <a:p>
            <a:pPr lvl="1" eaLnBrk="1" hangingPunct="1">
              <a:lnSpc>
                <a:spcPct val="90000"/>
              </a:lnSpc>
            </a:pPr>
            <a:r>
              <a:rPr lang="en-US" smtClean="0"/>
              <a:t>Drug use</a:t>
            </a:r>
          </a:p>
          <a:p>
            <a:pPr lvl="1" eaLnBrk="1" hangingPunct="1">
              <a:lnSpc>
                <a:spcPct val="90000"/>
              </a:lnSpc>
            </a:pPr>
            <a:r>
              <a:rPr lang="en-US" smtClean="0"/>
              <a:t>Exposure to poison</a:t>
            </a:r>
          </a:p>
        </p:txBody>
      </p:sp>
      <p:sp>
        <p:nvSpPr>
          <p:cNvPr id="5124" name="Rectangle 4"/>
          <p:cNvSpPr>
            <a:spLocks noChangeArrowheads="1"/>
          </p:cNvSpPr>
          <p:nvPr/>
        </p:nvSpPr>
        <p:spPr bwMode="auto">
          <a:xfrm>
            <a:off x="236538" y="2068513"/>
            <a:ext cx="9144000" cy="0"/>
          </a:xfrm>
          <a:prstGeom prst="rect">
            <a:avLst/>
          </a:prstGeom>
          <a:noFill/>
          <a:ln w="9525">
            <a:noFill/>
            <a:miter lim="800000"/>
            <a:headEnd/>
            <a:tailEnd/>
          </a:ln>
        </p:spPr>
        <p:txBody>
          <a:bodyPr>
            <a:spAutoFit/>
          </a:bodyPr>
          <a:lstStyle/>
          <a:p>
            <a:endParaRPr lang="en-US"/>
          </a:p>
        </p:txBody>
      </p:sp>
      <p:pic>
        <p:nvPicPr>
          <p:cNvPr id="5125" name="Picture 5" descr="Ambulance 18"/>
          <p:cNvPicPr>
            <a:picLocks noChangeAspect="1" noChangeArrowheads="1"/>
          </p:cNvPicPr>
          <p:nvPr/>
        </p:nvPicPr>
        <p:blipFill>
          <a:blip r:embed="rId2" cstate="print"/>
          <a:srcRect/>
          <a:stretch>
            <a:fillRect/>
          </a:stretch>
        </p:blipFill>
        <p:spPr bwMode="auto">
          <a:xfrm>
            <a:off x="4800600" y="2667000"/>
            <a:ext cx="4183063" cy="2370138"/>
          </a:xfrm>
          <a:prstGeom prst="rect">
            <a:avLst/>
          </a:prstGeom>
          <a:noFill/>
          <a:ln w="9525">
            <a:noFill/>
            <a:miter lim="800000"/>
            <a:headEnd/>
            <a:tailEnd/>
          </a:ln>
        </p:spPr>
      </p:pic>
      <p:sp>
        <p:nvSpPr>
          <p:cNvPr id="5126" name="Text Box 6"/>
          <p:cNvSpPr txBox="1">
            <a:spLocks noChangeArrowheads="1"/>
          </p:cNvSpPr>
          <p:nvPr/>
        </p:nvSpPr>
        <p:spPr bwMode="auto">
          <a:xfrm>
            <a:off x="5867400" y="6172200"/>
            <a:ext cx="2895600" cy="304800"/>
          </a:xfrm>
          <a:prstGeom prst="rect">
            <a:avLst/>
          </a:prstGeom>
          <a:noFill/>
          <a:ln w="9525">
            <a:noFill/>
            <a:miter lim="800000"/>
            <a:headEnd/>
            <a:tailEnd/>
          </a:ln>
        </p:spPr>
        <p:txBody>
          <a:bodyPr>
            <a:spAutoFit/>
          </a:bodyPr>
          <a:lstStyle/>
          <a:p>
            <a:pPr>
              <a:spcBef>
                <a:spcPct val="50000"/>
              </a:spcBef>
            </a:pPr>
            <a:r>
              <a:rPr lang="en-US" sz="1400"/>
              <a:t>Source:  Glencoe Health 2007</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wipe(up)">
                                      <p:cBhvr>
                                        <p:cTn id="7" dur="500"/>
                                        <p:tgtEl>
                                          <p:spTgt spid="38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8915">
                                            <p:txEl>
                                              <p:pRg st="1" end="1"/>
                                            </p:txEl>
                                          </p:spTgt>
                                        </p:tgtEl>
                                        <p:attrNameLst>
                                          <p:attrName>style.visibility</p:attrName>
                                        </p:attrNameLst>
                                      </p:cBhvr>
                                      <p:to>
                                        <p:strVal val="visible"/>
                                      </p:to>
                                    </p:set>
                                    <p:animEffect transition="in" filter="wipe(up)">
                                      <p:cBhvr>
                                        <p:cTn id="12" dur="500"/>
                                        <p:tgtEl>
                                          <p:spTgt spid="389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8915">
                                            <p:txEl>
                                              <p:pRg st="2" end="2"/>
                                            </p:txEl>
                                          </p:spTgt>
                                        </p:tgtEl>
                                        <p:attrNameLst>
                                          <p:attrName>style.visibility</p:attrName>
                                        </p:attrNameLst>
                                      </p:cBhvr>
                                      <p:to>
                                        <p:strVal val="visible"/>
                                      </p:to>
                                    </p:set>
                                    <p:animEffect transition="in" filter="wipe(up)">
                                      <p:cBhvr>
                                        <p:cTn id="17" dur="500"/>
                                        <p:tgtEl>
                                          <p:spTgt spid="389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8915">
                                            <p:txEl>
                                              <p:pRg st="3" end="3"/>
                                            </p:txEl>
                                          </p:spTgt>
                                        </p:tgtEl>
                                        <p:attrNameLst>
                                          <p:attrName>style.visibility</p:attrName>
                                        </p:attrNameLst>
                                      </p:cBhvr>
                                      <p:to>
                                        <p:strVal val="visible"/>
                                      </p:to>
                                    </p:set>
                                    <p:animEffect transition="in" filter="wipe(up)">
                                      <p:cBhvr>
                                        <p:cTn id="22" dur="500"/>
                                        <p:tgtEl>
                                          <p:spTgt spid="389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Effect transition="in" filter="wipe(up)">
                                      <p:cBhvr>
                                        <p:cTn id="27" dur="500"/>
                                        <p:tgtEl>
                                          <p:spTgt spid="389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8915">
                                            <p:txEl>
                                              <p:pRg st="5" end="5"/>
                                            </p:txEl>
                                          </p:spTgt>
                                        </p:tgtEl>
                                        <p:attrNameLst>
                                          <p:attrName>style.visibility</p:attrName>
                                        </p:attrNameLst>
                                      </p:cBhvr>
                                      <p:to>
                                        <p:strVal val="visible"/>
                                      </p:to>
                                    </p:set>
                                    <p:animEffect transition="in" filter="wipe(up)">
                                      <p:cBhvr>
                                        <p:cTn id="32" dur="500"/>
                                        <p:tgtEl>
                                          <p:spTgt spid="389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8915">
                                            <p:txEl>
                                              <p:pRg st="6" end="6"/>
                                            </p:txEl>
                                          </p:spTgt>
                                        </p:tgtEl>
                                        <p:attrNameLst>
                                          <p:attrName>style.visibility</p:attrName>
                                        </p:attrNameLst>
                                      </p:cBhvr>
                                      <p:to>
                                        <p:strVal val="visible"/>
                                      </p:to>
                                    </p:set>
                                    <p:animEffect transition="in" filter="wipe(up)">
                                      <p:cBhvr>
                                        <p:cTn id="37" dur="500"/>
                                        <p:tgtEl>
                                          <p:spTgt spid="389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066800" y="304800"/>
            <a:ext cx="5410200" cy="1143000"/>
          </a:xfrm>
        </p:spPr>
        <p:txBody>
          <a:bodyPr/>
          <a:lstStyle/>
          <a:p>
            <a:pPr eaLnBrk="1" hangingPunct="1"/>
            <a:r>
              <a:rPr lang="en-US" sz="4000" b="1" smtClean="0">
                <a:solidFill>
                  <a:srgbClr val="000099"/>
                </a:solidFill>
              </a:rPr>
              <a:t>Seasonal Affective Disorder (S.A.D.)</a:t>
            </a:r>
          </a:p>
        </p:txBody>
      </p:sp>
      <p:sp>
        <p:nvSpPr>
          <p:cNvPr id="55299" name="Rectangle 3"/>
          <p:cNvSpPr>
            <a:spLocks noGrp="1" noChangeArrowheads="1"/>
          </p:cNvSpPr>
          <p:nvPr>
            <p:ph type="body" idx="1"/>
          </p:nvPr>
        </p:nvSpPr>
        <p:spPr>
          <a:xfrm>
            <a:off x="1066800" y="2057400"/>
            <a:ext cx="7772400" cy="4114800"/>
          </a:xfrm>
        </p:spPr>
        <p:txBody>
          <a:bodyPr/>
          <a:lstStyle/>
          <a:p>
            <a:pPr eaLnBrk="1" hangingPunct="1"/>
            <a:r>
              <a:rPr lang="en-US" sz="2800" smtClean="0"/>
              <a:t>Effect many people who seem to be happy in the summer, but “SAD” in the winter.</a:t>
            </a:r>
          </a:p>
          <a:p>
            <a:pPr eaLnBrk="1" hangingPunct="1"/>
            <a:r>
              <a:rPr lang="en-US" sz="2800" smtClean="0"/>
              <a:t>The reason is because the earth’s dark/light cycle influences the hormone </a:t>
            </a:r>
            <a:r>
              <a:rPr lang="en-US" sz="2800" b="1" smtClean="0">
                <a:solidFill>
                  <a:srgbClr val="000099"/>
                </a:solidFill>
              </a:rPr>
              <a:t>melatonin</a:t>
            </a:r>
          </a:p>
          <a:p>
            <a:pPr eaLnBrk="1" hangingPunct="1"/>
            <a:r>
              <a:rPr lang="en-US" sz="2800" smtClean="0"/>
              <a:t>Treatment:</a:t>
            </a:r>
          </a:p>
          <a:p>
            <a:pPr lvl="1" eaLnBrk="1" hangingPunct="1"/>
            <a:r>
              <a:rPr lang="en-US" sz="2400" b="1" u="sng" smtClean="0">
                <a:solidFill>
                  <a:srgbClr val="000099"/>
                </a:solidFill>
              </a:rPr>
              <a:t>Light Boxes</a:t>
            </a:r>
            <a:r>
              <a:rPr lang="en-US" sz="2400" smtClean="0"/>
              <a:t> – Usually ½ hour each day.  (these bright florescent lights will work for about 80% of patients)</a:t>
            </a:r>
          </a:p>
        </p:txBody>
      </p:sp>
      <p:pic>
        <p:nvPicPr>
          <p:cNvPr id="22532" name="Picture 4" descr="winter">
            <a:hlinkClick r:id="rId3"/>
          </p:cNvPr>
          <p:cNvPicPr>
            <a:picLocks noChangeAspect="1" noChangeArrowheads="1"/>
          </p:cNvPicPr>
          <p:nvPr/>
        </p:nvPicPr>
        <p:blipFill>
          <a:blip r:embed="rId4" cstate="print"/>
          <a:srcRect/>
          <a:stretch>
            <a:fillRect/>
          </a:stretch>
        </p:blipFill>
        <p:spPr bwMode="auto">
          <a:xfrm>
            <a:off x="7467600" y="0"/>
            <a:ext cx="1676400" cy="1676400"/>
          </a:xfrm>
          <a:prstGeom prst="rect">
            <a:avLst/>
          </a:prstGeom>
          <a:noFill/>
          <a:ln w="9525">
            <a:noFill/>
            <a:miter lim="800000"/>
            <a:headEnd/>
            <a:tailEnd/>
          </a:ln>
        </p:spPr>
      </p:pic>
      <p:pic>
        <p:nvPicPr>
          <p:cNvPr id="22533" name="Picture 5" descr="27sad"/>
          <p:cNvPicPr>
            <a:picLocks noChangeAspect="1" noChangeArrowheads="1"/>
          </p:cNvPicPr>
          <p:nvPr/>
        </p:nvPicPr>
        <p:blipFill>
          <a:blip r:embed="rId5" cstate="print"/>
          <a:srcRect/>
          <a:stretch>
            <a:fillRect/>
          </a:stretch>
        </p:blipFill>
        <p:spPr bwMode="auto">
          <a:xfrm>
            <a:off x="5715000" y="0"/>
            <a:ext cx="1390650" cy="2133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wipe(up)">
                                      <p:cBhvr>
                                        <p:cTn id="7" dur="500"/>
                                        <p:tgtEl>
                                          <p:spTgt spid="552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5299">
                                            <p:txEl>
                                              <p:pRg st="1" end="1"/>
                                            </p:txEl>
                                          </p:spTgt>
                                        </p:tgtEl>
                                        <p:attrNameLst>
                                          <p:attrName>style.visibility</p:attrName>
                                        </p:attrNameLst>
                                      </p:cBhvr>
                                      <p:to>
                                        <p:strVal val="visible"/>
                                      </p:to>
                                    </p:set>
                                    <p:animEffect transition="in" filter="wipe(up)">
                                      <p:cBhvr>
                                        <p:cTn id="12" dur="500"/>
                                        <p:tgtEl>
                                          <p:spTgt spid="552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5299">
                                            <p:txEl>
                                              <p:pRg st="2" end="2"/>
                                            </p:txEl>
                                          </p:spTgt>
                                        </p:tgtEl>
                                        <p:attrNameLst>
                                          <p:attrName>style.visibility</p:attrName>
                                        </p:attrNameLst>
                                      </p:cBhvr>
                                      <p:to>
                                        <p:strVal val="visible"/>
                                      </p:to>
                                    </p:set>
                                    <p:animEffect transition="in" filter="wipe(up)">
                                      <p:cBhvr>
                                        <p:cTn id="17" dur="500"/>
                                        <p:tgtEl>
                                          <p:spTgt spid="552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wipe(up)">
                                      <p:cBhvr>
                                        <p:cTn id="22"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4"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n-US" sz="4000" b="1" smtClean="0"/>
              <a:t>Personality Disorders</a:t>
            </a:r>
          </a:p>
        </p:txBody>
      </p:sp>
      <p:sp>
        <p:nvSpPr>
          <p:cNvPr id="23555" name="Rectangle 3"/>
          <p:cNvSpPr>
            <a:spLocks noGrp="1" noChangeArrowheads="1"/>
          </p:cNvSpPr>
          <p:nvPr>
            <p:ph type="body" idx="1"/>
          </p:nvPr>
        </p:nvSpPr>
        <p:spPr/>
        <p:txBody>
          <a:bodyPr/>
          <a:lstStyle/>
          <a:p>
            <a:pPr eaLnBrk="1" hangingPunct="1"/>
            <a:r>
              <a:rPr lang="en-US" sz="2800" b="1" u="sng" smtClean="0"/>
              <a:t>Personality Disorders</a:t>
            </a:r>
            <a:r>
              <a:rPr lang="en-US" sz="2800" smtClean="0"/>
              <a:t>:  Include a variety of psychological conditions that affect a person’s ability to get along with others.</a:t>
            </a:r>
          </a:p>
          <a:p>
            <a:pPr eaLnBrk="1" hangingPunct="1"/>
            <a:r>
              <a:rPr lang="en-US" sz="2800" smtClean="0"/>
              <a:t>Examples</a:t>
            </a:r>
          </a:p>
          <a:p>
            <a:pPr lvl="1" eaLnBrk="1" hangingPunct="1"/>
            <a:r>
              <a:rPr lang="en-US" sz="2400" smtClean="0"/>
              <a:t>Anti-Social Personality Disorders</a:t>
            </a:r>
          </a:p>
          <a:p>
            <a:pPr lvl="1" eaLnBrk="1" hangingPunct="1"/>
            <a:r>
              <a:rPr lang="en-US" sz="2400" smtClean="0"/>
              <a:t>Schizophrenia</a:t>
            </a:r>
          </a:p>
          <a:p>
            <a:pPr lvl="1" eaLnBrk="1" hangingPunct="1"/>
            <a:r>
              <a:rPr lang="en-US" sz="2400" smtClean="0"/>
              <a:t>Multiple Personality Disorder or (Dissociative Identity Disorder) </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066800" y="533400"/>
            <a:ext cx="7772400" cy="1143000"/>
          </a:xfrm>
        </p:spPr>
        <p:txBody>
          <a:bodyPr/>
          <a:lstStyle/>
          <a:p>
            <a:pPr algn="ctr" eaLnBrk="1" hangingPunct="1"/>
            <a:r>
              <a:rPr lang="en-US" sz="3600" b="1" smtClean="0"/>
              <a:t>Anti-Social Personality Disorder &amp; Conflict Disorders</a:t>
            </a:r>
          </a:p>
        </p:txBody>
      </p:sp>
      <p:sp>
        <p:nvSpPr>
          <p:cNvPr id="57347" name="Rectangle 3"/>
          <p:cNvSpPr>
            <a:spLocks noGrp="1" noChangeArrowheads="1"/>
          </p:cNvSpPr>
          <p:nvPr>
            <p:ph type="body" idx="1"/>
          </p:nvPr>
        </p:nvSpPr>
        <p:spPr/>
        <p:txBody>
          <a:bodyPr/>
          <a:lstStyle/>
          <a:p>
            <a:pPr eaLnBrk="1" hangingPunct="1"/>
            <a:r>
              <a:rPr lang="en-US" smtClean="0"/>
              <a:t>Characterized by a person’s constant conflict with society.  These individuals often display </a:t>
            </a:r>
            <a:r>
              <a:rPr lang="en-US" b="1" i="1" smtClean="0">
                <a:solidFill>
                  <a:srgbClr val="000099"/>
                </a:solidFill>
              </a:rPr>
              <a:t>behavior that is cruel, uncaring, irresponsible, impulsive, and inappropriate to society</a:t>
            </a:r>
            <a:r>
              <a:rPr lang="en-US" b="1" i="1" smtClean="0"/>
              <a:t>.</a:t>
            </a:r>
          </a:p>
        </p:txBody>
      </p:sp>
      <p:grpSp>
        <p:nvGrpSpPr>
          <p:cNvPr id="24580" name="Group 4"/>
          <p:cNvGrpSpPr>
            <a:grpSpLocks/>
          </p:cNvGrpSpPr>
          <p:nvPr/>
        </p:nvGrpSpPr>
        <p:grpSpPr bwMode="auto">
          <a:xfrm>
            <a:off x="1524000" y="1828800"/>
            <a:ext cx="5357813" cy="2530475"/>
            <a:chOff x="0" y="1119"/>
            <a:chExt cx="3375" cy="1594"/>
          </a:xfrm>
        </p:grpSpPr>
        <p:sp>
          <p:nvSpPr>
            <p:cNvPr id="24582" name="Rectangle 5"/>
            <p:cNvSpPr>
              <a:spLocks noChangeArrowheads="1"/>
            </p:cNvSpPr>
            <p:nvPr/>
          </p:nvSpPr>
          <p:spPr bwMode="auto">
            <a:xfrm>
              <a:off x="0" y="1119"/>
              <a:ext cx="3375" cy="1119"/>
            </a:xfrm>
            <a:prstGeom prst="rect">
              <a:avLst/>
            </a:prstGeom>
            <a:noFill/>
            <a:ln w="9525">
              <a:noFill/>
              <a:miter lim="800000"/>
              <a:headEnd/>
              <a:tailEnd/>
            </a:ln>
          </p:spPr>
          <p:txBody>
            <a:bodyPr>
              <a:spAutoFit/>
            </a:bodyPr>
            <a:lstStyle/>
            <a:p>
              <a:endParaRPr lang="en-US"/>
            </a:p>
          </p:txBody>
        </p:sp>
        <p:sp>
          <p:nvSpPr>
            <p:cNvPr id="24583" name="Rectangle 6"/>
            <p:cNvSpPr>
              <a:spLocks noChangeArrowheads="1"/>
            </p:cNvSpPr>
            <p:nvPr/>
          </p:nvSpPr>
          <p:spPr bwMode="auto">
            <a:xfrm>
              <a:off x="0" y="1119"/>
              <a:ext cx="1964" cy="1594"/>
            </a:xfrm>
            <a:prstGeom prst="rect">
              <a:avLst/>
            </a:prstGeom>
            <a:noFill/>
            <a:ln w="9525">
              <a:noFill/>
              <a:miter lim="800000"/>
              <a:headEnd/>
              <a:tailEnd/>
            </a:ln>
          </p:spPr>
          <p:txBody>
            <a:bodyPr>
              <a:spAutoFit/>
            </a:bodyPr>
            <a:lstStyle/>
            <a:p>
              <a:r>
                <a:rPr lang="en-US" sz="1000">
                  <a:latin typeface="Verdana" pitchFamily="34" charset="0"/>
                </a:rPr>
                <a:t>  </a:t>
              </a:r>
              <a:r>
                <a:rPr lang="en-US" sz="14000">
                  <a:latin typeface="Verdana" pitchFamily="34" charset="0"/>
                </a:rPr>
                <a:t> </a:t>
              </a:r>
              <a:r>
                <a:rPr lang="en-US" sz="1000">
                  <a:latin typeface="Verdana" pitchFamily="34" charset="0"/>
                </a:rPr>
                <a:t>                                                               </a:t>
              </a:r>
              <a:endParaRPr lang="en-US" sz="1100">
                <a:latin typeface="Arial Narrow" pitchFamily="34" charset="0"/>
              </a:endParaRPr>
            </a:p>
            <a:p>
              <a:pPr eaLnBrk="0" hangingPunct="0"/>
              <a:endParaRPr lang="en-US" sz="1000">
                <a:latin typeface="Verdana" pitchFamily="34" charset="0"/>
              </a:endParaRPr>
            </a:p>
          </p:txBody>
        </p:sp>
      </p:grpSp>
      <p:pic>
        <p:nvPicPr>
          <p:cNvPr id="24581" name="Picture 7" descr="personal%20anti%20social"/>
          <p:cNvPicPr>
            <a:picLocks noChangeAspect="1" noChangeArrowheads="1"/>
          </p:cNvPicPr>
          <p:nvPr/>
        </p:nvPicPr>
        <p:blipFill>
          <a:blip r:embed="rId3" cstate="print"/>
          <a:srcRect/>
          <a:stretch>
            <a:fillRect/>
          </a:stretch>
        </p:blipFill>
        <p:spPr bwMode="auto">
          <a:xfrm>
            <a:off x="2971800" y="4114800"/>
            <a:ext cx="3352800" cy="26146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up)">
                                      <p:cBhvr>
                                        <p:cTn id="7" dur="500"/>
                                        <p:tgtEl>
                                          <p:spTgt spid="573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4"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b="1" smtClean="0"/>
              <a:t>Schizophrenia</a:t>
            </a:r>
          </a:p>
        </p:txBody>
      </p:sp>
      <p:sp>
        <p:nvSpPr>
          <p:cNvPr id="25603" name="Rectangle 3"/>
          <p:cNvSpPr>
            <a:spLocks noGrp="1" noChangeArrowheads="1"/>
          </p:cNvSpPr>
          <p:nvPr>
            <p:ph type="body" idx="1"/>
          </p:nvPr>
        </p:nvSpPr>
        <p:spPr>
          <a:xfrm>
            <a:off x="1066800" y="2133600"/>
            <a:ext cx="7772400" cy="4114800"/>
          </a:xfrm>
        </p:spPr>
        <p:txBody>
          <a:bodyPr/>
          <a:lstStyle/>
          <a:p>
            <a:pPr eaLnBrk="1" hangingPunct="1">
              <a:lnSpc>
                <a:spcPct val="90000"/>
              </a:lnSpc>
            </a:pPr>
            <a:r>
              <a:rPr lang="en-US" sz="2800" smtClean="0"/>
              <a:t>Schizophrenia means </a:t>
            </a:r>
            <a:r>
              <a:rPr lang="en-US" b="1" smtClean="0">
                <a:solidFill>
                  <a:srgbClr val="006600"/>
                </a:solidFill>
              </a:rPr>
              <a:t>“split mind”.</a:t>
            </a:r>
          </a:p>
          <a:p>
            <a:pPr eaLnBrk="1" hangingPunct="1">
              <a:lnSpc>
                <a:spcPct val="90000"/>
              </a:lnSpc>
            </a:pPr>
            <a:r>
              <a:rPr lang="en-US" sz="2800" smtClean="0"/>
              <a:t>  It is usually diagnosed between the ages of 15-35.  </a:t>
            </a:r>
          </a:p>
          <a:p>
            <a:pPr eaLnBrk="1" hangingPunct="1">
              <a:lnSpc>
                <a:spcPct val="90000"/>
              </a:lnSpc>
            </a:pPr>
            <a:r>
              <a:rPr lang="en-US" sz="2800" smtClean="0"/>
              <a:t>Estimated that 1% of the population (1 in 100 people, 2.5 million) with some type</a:t>
            </a:r>
          </a:p>
          <a:p>
            <a:pPr eaLnBrk="1" hangingPunct="1">
              <a:lnSpc>
                <a:spcPct val="90000"/>
              </a:lnSpc>
            </a:pPr>
            <a:r>
              <a:rPr lang="en-US" sz="2500" smtClean="0"/>
              <a:t>Treatments:  50% with this disorder are unable to understand that they are ill.  60% can have symptoms treated.  40% cannot have symptoms treated.  Side effects of some of the drugs are hard to deal with.  Antipsychotic meds and counseling work best.</a:t>
            </a:r>
          </a:p>
        </p:txBody>
      </p:sp>
      <p:pic>
        <p:nvPicPr>
          <p:cNvPr id="25604" name="Picture 4" descr="beautiful%20mind">
            <a:hlinkClick r:id="rId3"/>
          </p:cNvPr>
          <p:cNvPicPr>
            <a:picLocks noChangeAspect="1" noChangeArrowheads="1"/>
          </p:cNvPicPr>
          <p:nvPr/>
        </p:nvPicPr>
        <p:blipFill>
          <a:blip r:embed="rId4" cstate="print"/>
          <a:srcRect/>
          <a:stretch>
            <a:fillRect/>
          </a:stretch>
        </p:blipFill>
        <p:spPr bwMode="auto">
          <a:xfrm>
            <a:off x="5410200" y="0"/>
            <a:ext cx="2857500" cy="18399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066800" y="304800"/>
            <a:ext cx="7772400" cy="990600"/>
          </a:xfrm>
        </p:spPr>
        <p:txBody>
          <a:bodyPr/>
          <a:lstStyle/>
          <a:p>
            <a:pPr eaLnBrk="1" hangingPunct="1"/>
            <a:r>
              <a:rPr lang="en-US" sz="3000" dirty="0" smtClean="0"/>
              <a:t>Possible Different Schizophrenia Behaviors</a:t>
            </a:r>
          </a:p>
        </p:txBody>
      </p:sp>
      <p:sp>
        <p:nvSpPr>
          <p:cNvPr id="59395" name="Rectangle 3"/>
          <p:cNvSpPr>
            <a:spLocks noGrp="1" noChangeArrowheads="1"/>
          </p:cNvSpPr>
          <p:nvPr>
            <p:ph type="body" idx="1"/>
          </p:nvPr>
        </p:nvSpPr>
        <p:spPr/>
        <p:txBody>
          <a:bodyPr/>
          <a:lstStyle/>
          <a:p>
            <a:pPr eaLnBrk="1" hangingPunct="1">
              <a:lnSpc>
                <a:spcPct val="90000"/>
              </a:lnSpc>
            </a:pPr>
            <a:r>
              <a:rPr lang="en-US" sz="2800" b="1" dirty="0" smtClean="0">
                <a:solidFill>
                  <a:srgbClr val="FF6600"/>
                </a:solidFill>
              </a:rPr>
              <a:t>Paranoid</a:t>
            </a:r>
          </a:p>
          <a:p>
            <a:pPr lvl="1" eaLnBrk="1" hangingPunct="1">
              <a:lnSpc>
                <a:spcPct val="90000"/>
              </a:lnSpc>
            </a:pPr>
            <a:r>
              <a:rPr lang="en-US" sz="2400" dirty="0" smtClean="0"/>
              <a:t>Believe that others are out to get them.</a:t>
            </a:r>
          </a:p>
          <a:p>
            <a:pPr eaLnBrk="1" hangingPunct="1">
              <a:lnSpc>
                <a:spcPct val="90000"/>
              </a:lnSpc>
            </a:pPr>
            <a:r>
              <a:rPr lang="en-US" sz="2800" b="1" dirty="0" smtClean="0">
                <a:solidFill>
                  <a:srgbClr val="FF6600"/>
                </a:solidFill>
              </a:rPr>
              <a:t>Disorganized</a:t>
            </a:r>
          </a:p>
          <a:p>
            <a:pPr lvl="1" eaLnBrk="1" hangingPunct="1">
              <a:lnSpc>
                <a:spcPct val="90000"/>
              </a:lnSpc>
            </a:pPr>
            <a:r>
              <a:rPr lang="en-US" sz="2400" dirty="0" smtClean="0"/>
              <a:t>Random thoughts / odd speech pattern</a:t>
            </a:r>
          </a:p>
          <a:p>
            <a:pPr lvl="1" eaLnBrk="1" hangingPunct="1">
              <a:lnSpc>
                <a:spcPct val="90000"/>
              </a:lnSpc>
            </a:pPr>
            <a:r>
              <a:rPr lang="en-US" sz="2400" dirty="0" smtClean="0"/>
              <a:t>Inappropriate or abnormal emotional responses</a:t>
            </a:r>
          </a:p>
          <a:p>
            <a:pPr eaLnBrk="1" hangingPunct="1">
              <a:lnSpc>
                <a:spcPct val="90000"/>
              </a:lnSpc>
            </a:pPr>
            <a:r>
              <a:rPr lang="en-US" sz="2800" b="1" dirty="0" smtClean="0">
                <a:solidFill>
                  <a:srgbClr val="FF6600"/>
                </a:solidFill>
              </a:rPr>
              <a:t>Catatonic</a:t>
            </a:r>
          </a:p>
          <a:p>
            <a:pPr lvl="1" eaLnBrk="1" hangingPunct="1">
              <a:lnSpc>
                <a:spcPct val="90000"/>
              </a:lnSpc>
            </a:pPr>
            <a:r>
              <a:rPr lang="en-US" sz="2400" dirty="0" smtClean="0"/>
              <a:t>Withdrawn, mute, often assumes very unusual body positions for long periods of time</a:t>
            </a:r>
          </a:p>
          <a:p>
            <a:pPr eaLnBrk="1" hangingPunct="1">
              <a:lnSpc>
                <a:spcPct val="90000"/>
              </a:lnSpc>
            </a:pPr>
            <a:r>
              <a:rPr lang="en-US" sz="2800" b="1" dirty="0" smtClean="0">
                <a:solidFill>
                  <a:srgbClr val="FF6600"/>
                </a:solidFill>
              </a:rPr>
              <a:t>Residual</a:t>
            </a:r>
          </a:p>
          <a:p>
            <a:pPr lvl="1" eaLnBrk="1" hangingPunct="1">
              <a:lnSpc>
                <a:spcPct val="90000"/>
              </a:lnSpc>
            </a:pPr>
            <a:r>
              <a:rPr lang="en-US" sz="2400" dirty="0" smtClean="0"/>
              <a:t>No more symptoms or hallucinations</a:t>
            </a:r>
          </a:p>
          <a:p>
            <a:pPr lvl="1" eaLnBrk="1" hangingPunct="1">
              <a:lnSpc>
                <a:spcPct val="90000"/>
              </a:lnSpc>
            </a:pPr>
            <a:r>
              <a:rPr lang="en-US" sz="2400" dirty="0" smtClean="0"/>
              <a:t>But no longer have any interest in life.</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up)">
                                      <p:cBhvr>
                                        <p:cTn id="7" dur="500"/>
                                        <p:tgtEl>
                                          <p:spTgt spid="593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up)">
                                      <p:cBhvr>
                                        <p:cTn id="12" dur="500"/>
                                        <p:tgtEl>
                                          <p:spTgt spid="593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up)">
                                      <p:cBhvr>
                                        <p:cTn id="17" dur="500"/>
                                        <p:tgtEl>
                                          <p:spTgt spid="593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up)">
                                      <p:cBhvr>
                                        <p:cTn id="22" dur="500"/>
                                        <p:tgtEl>
                                          <p:spTgt spid="593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wipe(up)">
                                      <p:cBhvr>
                                        <p:cTn id="27" dur="500"/>
                                        <p:tgtEl>
                                          <p:spTgt spid="5939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9395">
                                            <p:txEl>
                                              <p:pRg st="5" end="5"/>
                                            </p:txEl>
                                          </p:spTgt>
                                        </p:tgtEl>
                                        <p:attrNameLst>
                                          <p:attrName>style.visibility</p:attrName>
                                        </p:attrNameLst>
                                      </p:cBhvr>
                                      <p:to>
                                        <p:strVal val="visible"/>
                                      </p:to>
                                    </p:set>
                                    <p:animEffect transition="in" filter="wipe(up)">
                                      <p:cBhvr>
                                        <p:cTn id="32" dur="500"/>
                                        <p:tgtEl>
                                          <p:spTgt spid="5939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9395">
                                            <p:txEl>
                                              <p:pRg st="6" end="6"/>
                                            </p:txEl>
                                          </p:spTgt>
                                        </p:tgtEl>
                                        <p:attrNameLst>
                                          <p:attrName>style.visibility</p:attrName>
                                        </p:attrNameLst>
                                      </p:cBhvr>
                                      <p:to>
                                        <p:strVal val="visible"/>
                                      </p:to>
                                    </p:set>
                                    <p:animEffect transition="in" filter="wipe(up)">
                                      <p:cBhvr>
                                        <p:cTn id="37" dur="500"/>
                                        <p:tgtEl>
                                          <p:spTgt spid="5939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59395">
                                            <p:txEl>
                                              <p:pRg st="7" end="7"/>
                                            </p:txEl>
                                          </p:spTgt>
                                        </p:tgtEl>
                                        <p:attrNameLst>
                                          <p:attrName>style.visibility</p:attrName>
                                        </p:attrNameLst>
                                      </p:cBhvr>
                                      <p:to>
                                        <p:strVal val="visible"/>
                                      </p:to>
                                    </p:set>
                                    <p:animEffect transition="in" filter="wipe(up)">
                                      <p:cBhvr>
                                        <p:cTn id="42" dur="500"/>
                                        <p:tgtEl>
                                          <p:spTgt spid="5939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9395">
                                            <p:txEl>
                                              <p:pRg st="8" end="8"/>
                                            </p:txEl>
                                          </p:spTgt>
                                        </p:tgtEl>
                                        <p:attrNameLst>
                                          <p:attrName>style.visibility</p:attrName>
                                        </p:attrNameLst>
                                      </p:cBhvr>
                                      <p:to>
                                        <p:strVal val="visible"/>
                                      </p:to>
                                    </p:set>
                                    <p:animEffect transition="in" filter="wipe(up)">
                                      <p:cBhvr>
                                        <p:cTn id="47" dur="500"/>
                                        <p:tgtEl>
                                          <p:spTgt spid="5939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59395">
                                            <p:txEl>
                                              <p:pRg st="9" end="9"/>
                                            </p:txEl>
                                          </p:spTgt>
                                        </p:tgtEl>
                                        <p:attrNameLst>
                                          <p:attrName>style.visibility</p:attrName>
                                        </p:attrNameLst>
                                      </p:cBhvr>
                                      <p:to>
                                        <p:strVal val="visible"/>
                                      </p:to>
                                    </p:set>
                                    <p:animEffect transition="in" filter="wipe(up)">
                                      <p:cBhvr>
                                        <p:cTn id="52" dur="500"/>
                                        <p:tgtEl>
                                          <p:spTgt spid="593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4"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2" descr="Illustration by Robert Neubecker"/>
          <p:cNvPicPr>
            <a:picLocks noChangeAspect="1" noChangeArrowheads="1"/>
          </p:cNvPicPr>
          <p:nvPr/>
        </p:nvPicPr>
        <p:blipFill>
          <a:blip r:embed="rId3" cstate="print"/>
          <a:srcRect/>
          <a:stretch>
            <a:fillRect/>
          </a:stretch>
        </p:blipFill>
        <p:spPr bwMode="auto">
          <a:xfrm>
            <a:off x="7010400" y="304800"/>
            <a:ext cx="1897063" cy="2286000"/>
          </a:xfrm>
          <a:prstGeom prst="rect">
            <a:avLst/>
          </a:prstGeom>
          <a:noFill/>
          <a:ln w="9525">
            <a:noFill/>
            <a:miter lim="800000"/>
            <a:headEnd/>
            <a:tailEnd/>
          </a:ln>
        </p:spPr>
      </p:pic>
      <p:sp>
        <p:nvSpPr>
          <p:cNvPr id="27651" name="Rectangle 3"/>
          <p:cNvSpPr>
            <a:spLocks noGrp="1" noChangeArrowheads="1"/>
          </p:cNvSpPr>
          <p:nvPr>
            <p:ph type="title"/>
          </p:nvPr>
        </p:nvSpPr>
        <p:spPr>
          <a:xfrm>
            <a:off x="914400" y="304800"/>
            <a:ext cx="6096000" cy="1143000"/>
          </a:xfrm>
          <a:solidFill>
            <a:schemeClr val="tx1"/>
          </a:solidFill>
        </p:spPr>
        <p:txBody>
          <a:bodyPr/>
          <a:lstStyle/>
          <a:p>
            <a:pPr eaLnBrk="1" hangingPunct="1"/>
            <a:r>
              <a:rPr lang="en-US" sz="3000" b="1" smtClean="0">
                <a:solidFill>
                  <a:schemeClr val="bg1"/>
                </a:solidFill>
              </a:rPr>
              <a:t>Dissociate Identity Disorder OR</a:t>
            </a:r>
            <a:r>
              <a:rPr lang="en-US" sz="3000" b="1" smtClean="0">
                <a:solidFill>
                  <a:srgbClr val="FFFF00"/>
                </a:solidFill>
              </a:rPr>
              <a:t> </a:t>
            </a:r>
            <a:br>
              <a:rPr lang="en-US" sz="3000" b="1" smtClean="0">
                <a:solidFill>
                  <a:srgbClr val="FFFF00"/>
                </a:solidFill>
              </a:rPr>
            </a:br>
            <a:r>
              <a:rPr lang="en-US" sz="3300" b="1" smtClean="0">
                <a:solidFill>
                  <a:srgbClr val="FFFF00"/>
                </a:solidFill>
              </a:rPr>
              <a:t>Multiple Personality Disorder</a:t>
            </a:r>
          </a:p>
        </p:txBody>
      </p:sp>
      <p:sp>
        <p:nvSpPr>
          <p:cNvPr id="60420" name="Rectangle 4"/>
          <p:cNvSpPr>
            <a:spLocks noGrp="1" noChangeArrowheads="1"/>
          </p:cNvSpPr>
          <p:nvPr>
            <p:ph type="body" idx="1"/>
          </p:nvPr>
        </p:nvSpPr>
        <p:spPr>
          <a:xfrm>
            <a:off x="990600" y="1676400"/>
            <a:ext cx="7696200" cy="4724400"/>
          </a:xfrm>
          <a:solidFill>
            <a:schemeClr val="accent1">
              <a:alpha val="65097"/>
            </a:schemeClr>
          </a:solidFill>
        </p:spPr>
        <p:txBody>
          <a:bodyPr/>
          <a:lstStyle/>
          <a:p>
            <a:pPr eaLnBrk="1" hangingPunct="1">
              <a:lnSpc>
                <a:spcPct val="90000"/>
              </a:lnSpc>
            </a:pPr>
            <a:r>
              <a:rPr lang="en-US" sz="2800" b="1" i="1" smtClean="0">
                <a:solidFill>
                  <a:srgbClr val="0000FF"/>
                </a:solidFill>
              </a:rPr>
              <a:t>Definition</a:t>
            </a:r>
            <a:r>
              <a:rPr lang="en-US" sz="2800" smtClean="0"/>
              <a:t>:  </a:t>
            </a:r>
            <a:r>
              <a:rPr lang="en-US" sz="2800" b="1" smtClean="0"/>
              <a:t>Can be characterized by a person having 2 or more distinctly different personalities &amp; identities</a:t>
            </a:r>
            <a:r>
              <a:rPr lang="en-US" sz="2800" smtClean="0"/>
              <a:t> </a:t>
            </a:r>
          </a:p>
          <a:p>
            <a:pPr eaLnBrk="1" hangingPunct="1">
              <a:lnSpc>
                <a:spcPct val="90000"/>
              </a:lnSpc>
            </a:pPr>
            <a:r>
              <a:rPr lang="en-US" sz="2800" smtClean="0"/>
              <a:t>It may develop because of </a:t>
            </a:r>
            <a:r>
              <a:rPr lang="en-US" sz="2800" b="1" smtClean="0">
                <a:solidFill>
                  <a:srgbClr val="006600"/>
                </a:solidFill>
              </a:rPr>
              <a:t>mental, physical, or sexual abuse</a:t>
            </a:r>
          </a:p>
          <a:p>
            <a:pPr eaLnBrk="1" hangingPunct="1">
              <a:lnSpc>
                <a:spcPct val="90000"/>
              </a:lnSpc>
            </a:pPr>
            <a:r>
              <a:rPr lang="en-US" sz="2800" smtClean="0"/>
              <a:t>Problems with this disorder?</a:t>
            </a:r>
          </a:p>
          <a:p>
            <a:pPr lvl="1" eaLnBrk="1" hangingPunct="1">
              <a:lnSpc>
                <a:spcPct val="90000"/>
              </a:lnSpc>
            </a:pPr>
            <a:r>
              <a:rPr lang="en-US" sz="2400" smtClean="0"/>
              <a:t>Some doctors don’t believe in it</a:t>
            </a:r>
          </a:p>
          <a:p>
            <a:pPr lvl="1" eaLnBrk="1" hangingPunct="1">
              <a:lnSpc>
                <a:spcPct val="90000"/>
              </a:lnSpc>
            </a:pPr>
            <a:r>
              <a:rPr lang="en-US" sz="2400" smtClean="0"/>
              <a:t>People may abuse diagnosis</a:t>
            </a:r>
          </a:p>
          <a:p>
            <a:pPr lvl="1" eaLnBrk="1" hangingPunct="1">
              <a:lnSpc>
                <a:spcPct val="90000"/>
              </a:lnSpc>
            </a:pPr>
            <a:r>
              <a:rPr lang="en-US" sz="2400" smtClean="0"/>
              <a:t>Often confused it with schizophrenia – </a:t>
            </a:r>
            <a:r>
              <a:rPr lang="en-US" sz="2400" smtClean="0">
                <a:solidFill>
                  <a:srgbClr val="FF3300"/>
                </a:solidFill>
              </a:rPr>
              <a:t>but not related</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0420">
                                            <p:txEl>
                                              <p:pRg st="0" end="0"/>
                                            </p:txEl>
                                          </p:spTgt>
                                        </p:tgtEl>
                                        <p:attrNameLst>
                                          <p:attrName>style.visibility</p:attrName>
                                        </p:attrNameLst>
                                      </p:cBhvr>
                                      <p:to>
                                        <p:strVal val="visible"/>
                                      </p:to>
                                    </p:set>
                                    <p:animEffect transition="in" filter="wipe(up)">
                                      <p:cBhvr>
                                        <p:cTn id="7" dur="500"/>
                                        <p:tgtEl>
                                          <p:spTgt spid="604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0420">
                                            <p:txEl>
                                              <p:pRg st="1" end="1"/>
                                            </p:txEl>
                                          </p:spTgt>
                                        </p:tgtEl>
                                        <p:attrNameLst>
                                          <p:attrName>style.visibility</p:attrName>
                                        </p:attrNameLst>
                                      </p:cBhvr>
                                      <p:to>
                                        <p:strVal val="visible"/>
                                      </p:to>
                                    </p:set>
                                    <p:animEffect transition="in" filter="wipe(up)">
                                      <p:cBhvr>
                                        <p:cTn id="12" dur="500"/>
                                        <p:tgtEl>
                                          <p:spTgt spid="604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0420">
                                            <p:txEl>
                                              <p:pRg st="2" end="2"/>
                                            </p:txEl>
                                          </p:spTgt>
                                        </p:tgtEl>
                                        <p:attrNameLst>
                                          <p:attrName>style.visibility</p:attrName>
                                        </p:attrNameLst>
                                      </p:cBhvr>
                                      <p:to>
                                        <p:strVal val="visible"/>
                                      </p:to>
                                    </p:set>
                                    <p:animEffect transition="in" filter="wipe(up)">
                                      <p:cBhvr>
                                        <p:cTn id="17" dur="500"/>
                                        <p:tgtEl>
                                          <p:spTgt spid="6042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0420">
                                            <p:txEl>
                                              <p:pRg st="3" end="3"/>
                                            </p:txEl>
                                          </p:spTgt>
                                        </p:tgtEl>
                                        <p:attrNameLst>
                                          <p:attrName>style.visibility</p:attrName>
                                        </p:attrNameLst>
                                      </p:cBhvr>
                                      <p:to>
                                        <p:strVal val="visible"/>
                                      </p:to>
                                    </p:set>
                                    <p:animEffect transition="in" filter="wipe(up)">
                                      <p:cBhvr>
                                        <p:cTn id="22" dur="500"/>
                                        <p:tgtEl>
                                          <p:spTgt spid="6042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0420">
                                            <p:txEl>
                                              <p:pRg st="4" end="4"/>
                                            </p:txEl>
                                          </p:spTgt>
                                        </p:tgtEl>
                                        <p:attrNameLst>
                                          <p:attrName>style.visibility</p:attrName>
                                        </p:attrNameLst>
                                      </p:cBhvr>
                                      <p:to>
                                        <p:strVal val="visible"/>
                                      </p:to>
                                    </p:set>
                                    <p:animEffect transition="in" filter="wipe(up)">
                                      <p:cBhvr>
                                        <p:cTn id="27" dur="500"/>
                                        <p:tgtEl>
                                          <p:spTgt spid="6042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0420">
                                            <p:txEl>
                                              <p:pRg st="5" end="5"/>
                                            </p:txEl>
                                          </p:spTgt>
                                        </p:tgtEl>
                                        <p:attrNameLst>
                                          <p:attrName>style.visibility</p:attrName>
                                        </p:attrNameLst>
                                      </p:cBhvr>
                                      <p:to>
                                        <p:strVal val="visible"/>
                                      </p:to>
                                    </p:set>
                                    <p:animEffect transition="in" filter="wipe(up)">
                                      <p:cBhvr>
                                        <p:cTn id="32" dur="500"/>
                                        <p:tgtEl>
                                          <p:spTgt spid="604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build="p" bldLvl="4"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066800" y="304800"/>
            <a:ext cx="7772400" cy="533400"/>
          </a:xfrm>
        </p:spPr>
        <p:txBody>
          <a:bodyPr/>
          <a:lstStyle/>
          <a:p>
            <a:pPr algn="ctr" eaLnBrk="1" hangingPunct="1"/>
            <a:r>
              <a:rPr lang="en-US" b="1" dirty="0" smtClean="0"/>
              <a:t>Other Mental Health Topics</a:t>
            </a:r>
          </a:p>
        </p:txBody>
      </p:sp>
      <p:sp>
        <p:nvSpPr>
          <p:cNvPr id="61443" name="Rectangle 3"/>
          <p:cNvSpPr>
            <a:spLocks noGrp="1" noChangeArrowheads="1"/>
          </p:cNvSpPr>
          <p:nvPr>
            <p:ph type="body" idx="1"/>
          </p:nvPr>
        </p:nvSpPr>
        <p:spPr>
          <a:xfrm>
            <a:off x="685800" y="838200"/>
            <a:ext cx="8229600" cy="6019800"/>
          </a:xfrm>
        </p:spPr>
        <p:txBody>
          <a:bodyPr/>
          <a:lstStyle/>
          <a:p>
            <a:pPr eaLnBrk="1" hangingPunct="1">
              <a:lnSpc>
                <a:spcPct val="80000"/>
              </a:lnSpc>
            </a:pPr>
            <a:r>
              <a:rPr lang="en-US" sz="2200" b="1" smtClean="0">
                <a:solidFill>
                  <a:srgbClr val="FF0000"/>
                </a:solidFill>
              </a:rPr>
              <a:t>Tricholtillomania</a:t>
            </a:r>
          </a:p>
          <a:p>
            <a:pPr lvl="1" eaLnBrk="1" hangingPunct="1">
              <a:lnSpc>
                <a:spcPct val="80000"/>
              </a:lnSpc>
            </a:pPr>
            <a:r>
              <a:rPr lang="en-US" sz="2200" smtClean="0"/>
              <a:t>Means “hair pulling frenzy” </a:t>
            </a:r>
          </a:p>
          <a:p>
            <a:pPr lvl="1" eaLnBrk="1" hangingPunct="1">
              <a:lnSpc>
                <a:spcPct val="80000"/>
              </a:lnSpc>
            </a:pPr>
            <a:r>
              <a:rPr lang="en-US" sz="2200" smtClean="0"/>
              <a:t>3% of population (90% are females… are 5 times more likely)</a:t>
            </a:r>
          </a:p>
          <a:p>
            <a:pPr lvl="1" eaLnBrk="1" hangingPunct="1">
              <a:lnSpc>
                <a:spcPct val="80000"/>
              </a:lnSpc>
            </a:pPr>
            <a:r>
              <a:rPr lang="en-US" sz="2200" smtClean="0"/>
              <a:t>Usually very ashamed….try to hide it .  Usually beginning in teen years</a:t>
            </a:r>
          </a:p>
          <a:p>
            <a:pPr lvl="1" eaLnBrk="1" hangingPunct="1">
              <a:lnSpc>
                <a:spcPct val="80000"/>
              </a:lnSpc>
            </a:pPr>
            <a:r>
              <a:rPr lang="en-US" sz="2200" smtClean="0"/>
              <a:t>Common with OCD</a:t>
            </a:r>
          </a:p>
          <a:p>
            <a:pPr eaLnBrk="1" hangingPunct="1">
              <a:lnSpc>
                <a:spcPct val="80000"/>
              </a:lnSpc>
            </a:pPr>
            <a:r>
              <a:rPr lang="en-US" sz="2200" b="1" u="sng" smtClean="0">
                <a:solidFill>
                  <a:srgbClr val="FF0000"/>
                </a:solidFill>
              </a:rPr>
              <a:t>Munchausen Syndrome</a:t>
            </a:r>
            <a:r>
              <a:rPr lang="en-US" sz="2200" b="1" smtClean="0">
                <a:solidFill>
                  <a:srgbClr val="FF0000"/>
                </a:solidFill>
              </a:rPr>
              <a:t> </a:t>
            </a:r>
            <a:r>
              <a:rPr lang="en-US" sz="2200" b="1" i="1" smtClean="0">
                <a:solidFill>
                  <a:srgbClr val="FF0000"/>
                </a:solidFill>
              </a:rPr>
              <a:t>by Proxy</a:t>
            </a:r>
          </a:p>
          <a:p>
            <a:pPr lvl="1" eaLnBrk="1" hangingPunct="1">
              <a:lnSpc>
                <a:spcPct val="80000"/>
              </a:lnSpc>
            </a:pPr>
            <a:r>
              <a:rPr lang="en-US" sz="2200" smtClean="0"/>
              <a:t>The intentional harming of oneself or others in order to draw sympathy or attention to themselves.</a:t>
            </a:r>
          </a:p>
          <a:p>
            <a:pPr lvl="1" eaLnBrk="1" hangingPunct="1">
              <a:lnSpc>
                <a:spcPct val="80000"/>
              </a:lnSpc>
            </a:pPr>
            <a:r>
              <a:rPr lang="en-US" sz="2200" smtClean="0"/>
              <a:t>95% of cases are mothers harming children</a:t>
            </a:r>
          </a:p>
          <a:p>
            <a:pPr eaLnBrk="1" hangingPunct="1">
              <a:lnSpc>
                <a:spcPct val="80000"/>
              </a:lnSpc>
            </a:pPr>
            <a:r>
              <a:rPr lang="en-US" sz="2200" b="1" smtClean="0">
                <a:solidFill>
                  <a:srgbClr val="FF0000"/>
                </a:solidFill>
              </a:rPr>
              <a:t>ADHD (Attention Deficit Hyperactivity Disorder)</a:t>
            </a:r>
          </a:p>
          <a:p>
            <a:pPr lvl="1" eaLnBrk="1" hangingPunct="1">
              <a:lnSpc>
                <a:spcPct val="80000"/>
              </a:lnSpc>
            </a:pPr>
            <a:r>
              <a:rPr lang="en-US" sz="2200" smtClean="0"/>
              <a:t>3-5% of population (9 : 1 ratio males to females)</a:t>
            </a:r>
          </a:p>
          <a:p>
            <a:pPr lvl="1" eaLnBrk="1" hangingPunct="1">
              <a:lnSpc>
                <a:spcPct val="80000"/>
              </a:lnSpc>
            </a:pPr>
            <a:r>
              <a:rPr lang="en-US" sz="2200" smtClean="0"/>
              <a:t>Difficulty maintaining attention, controlling impulsiveness, usually inappropriate. </a:t>
            </a:r>
          </a:p>
          <a:p>
            <a:pPr lvl="1" eaLnBrk="1" hangingPunct="1">
              <a:lnSpc>
                <a:spcPct val="80000"/>
              </a:lnSpc>
            </a:pPr>
            <a:r>
              <a:rPr lang="en-US" sz="2200" smtClean="0"/>
              <a:t>Medications may help if they have ADHD</a:t>
            </a:r>
          </a:p>
          <a:p>
            <a:pPr lvl="2" eaLnBrk="1" hangingPunct="1">
              <a:lnSpc>
                <a:spcPct val="80000"/>
              </a:lnSpc>
            </a:pPr>
            <a:r>
              <a:rPr lang="en-US" sz="2000" i="1" smtClean="0"/>
              <a:t>Studies have shown a dramatic increase in the number of diagnosed cases and has caused controversy over their authenticity.</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up)">
                                      <p:cBhvr>
                                        <p:cTn id="7" dur="500"/>
                                        <p:tgtEl>
                                          <p:spTgt spid="61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up)">
                                      <p:cBhvr>
                                        <p:cTn id="12" dur="500"/>
                                        <p:tgtEl>
                                          <p:spTgt spid="614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ipe(up)">
                                      <p:cBhvr>
                                        <p:cTn id="17" dur="500"/>
                                        <p:tgtEl>
                                          <p:spTgt spid="614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wipe(up)">
                                      <p:cBhvr>
                                        <p:cTn id="22" dur="500"/>
                                        <p:tgtEl>
                                          <p:spTgt spid="614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wipe(up)">
                                      <p:cBhvr>
                                        <p:cTn id="27" dur="500"/>
                                        <p:tgtEl>
                                          <p:spTgt spid="614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Effect transition="in" filter="wipe(up)">
                                      <p:cBhvr>
                                        <p:cTn id="32" dur="500"/>
                                        <p:tgtEl>
                                          <p:spTgt spid="614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Effect transition="in" filter="wipe(up)">
                                      <p:cBhvr>
                                        <p:cTn id="37" dur="500"/>
                                        <p:tgtEl>
                                          <p:spTgt spid="614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1443">
                                            <p:txEl>
                                              <p:pRg st="7" end="7"/>
                                            </p:txEl>
                                          </p:spTgt>
                                        </p:tgtEl>
                                        <p:attrNameLst>
                                          <p:attrName>style.visibility</p:attrName>
                                        </p:attrNameLst>
                                      </p:cBhvr>
                                      <p:to>
                                        <p:strVal val="visible"/>
                                      </p:to>
                                    </p:set>
                                    <p:animEffect transition="in" filter="wipe(up)">
                                      <p:cBhvr>
                                        <p:cTn id="42" dur="500"/>
                                        <p:tgtEl>
                                          <p:spTgt spid="614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61443">
                                            <p:txEl>
                                              <p:pRg st="8" end="8"/>
                                            </p:txEl>
                                          </p:spTgt>
                                        </p:tgtEl>
                                        <p:attrNameLst>
                                          <p:attrName>style.visibility</p:attrName>
                                        </p:attrNameLst>
                                      </p:cBhvr>
                                      <p:to>
                                        <p:strVal val="visible"/>
                                      </p:to>
                                    </p:set>
                                    <p:animEffect transition="in" filter="wipe(up)">
                                      <p:cBhvr>
                                        <p:cTn id="47" dur="500"/>
                                        <p:tgtEl>
                                          <p:spTgt spid="6144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61443">
                                            <p:txEl>
                                              <p:pRg st="9" end="9"/>
                                            </p:txEl>
                                          </p:spTgt>
                                        </p:tgtEl>
                                        <p:attrNameLst>
                                          <p:attrName>style.visibility</p:attrName>
                                        </p:attrNameLst>
                                      </p:cBhvr>
                                      <p:to>
                                        <p:strVal val="visible"/>
                                      </p:to>
                                    </p:set>
                                    <p:animEffect transition="in" filter="wipe(up)">
                                      <p:cBhvr>
                                        <p:cTn id="52" dur="500"/>
                                        <p:tgtEl>
                                          <p:spTgt spid="6144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61443">
                                            <p:txEl>
                                              <p:pRg st="10" end="10"/>
                                            </p:txEl>
                                          </p:spTgt>
                                        </p:tgtEl>
                                        <p:attrNameLst>
                                          <p:attrName>style.visibility</p:attrName>
                                        </p:attrNameLst>
                                      </p:cBhvr>
                                      <p:to>
                                        <p:strVal val="visible"/>
                                      </p:to>
                                    </p:set>
                                    <p:animEffect transition="in" filter="wipe(up)">
                                      <p:cBhvr>
                                        <p:cTn id="57" dur="500"/>
                                        <p:tgtEl>
                                          <p:spTgt spid="6144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61443">
                                            <p:txEl>
                                              <p:pRg st="11" end="11"/>
                                            </p:txEl>
                                          </p:spTgt>
                                        </p:tgtEl>
                                        <p:attrNameLst>
                                          <p:attrName>style.visibility</p:attrName>
                                        </p:attrNameLst>
                                      </p:cBhvr>
                                      <p:to>
                                        <p:strVal val="visible"/>
                                      </p:to>
                                    </p:set>
                                    <p:animEffect transition="in" filter="wipe(up)">
                                      <p:cBhvr>
                                        <p:cTn id="62" dur="500"/>
                                        <p:tgtEl>
                                          <p:spTgt spid="6144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61443">
                                            <p:txEl>
                                              <p:pRg st="12" end="12"/>
                                            </p:txEl>
                                          </p:spTgt>
                                        </p:tgtEl>
                                        <p:attrNameLst>
                                          <p:attrName>style.visibility</p:attrName>
                                        </p:attrNameLst>
                                      </p:cBhvr>
                                      <p:to>
                                        <p:strVal val="visible"/>
                                      </p:to>
                                    </p:set>
                                    <p:animEffect transition="in" filter="wipe(up)">
                                      <p:cBhvr>
                                        <p:cTn id="67" dur="500"/>
                                        <p:tgtEl>
                                          <p:spTgt spid="6144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bldLvl="3"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h4pge83-2pics1"/>
          <p:cNvPicPr>
            <a:picLocks noChangeAspect="1" noChangeArrowheads="1"/>
          </p:cNvPicPr>
          <p:nvPr/>
        </p:nvPicPr>
        <p:blipFill>
          <a:blip r:embed="rId3" cstate="print"/>
          <a:srcRect/>
          <a:stretch>
            <a:fillRect/>
          </a:stretch>
        </p:blipFill>
        <p:spPr bwMode="auto">
          <a:xfrm>
            <a:off x="304800" y="228600"/>
            <a:ext cx="4443413" cy="4648200"/>
          </a:xfrm>
          <a:prstGeom prst="rect">
            <a:avLst/>
          </a:prstGeom>
          <a:noFill/>
          <a:ln w="9525">
            <a:noFill/>
            <a:miter lim="800000"/>
            <a:headEnd/>
            <a:tailEnd/>
          </a:ln>
        </p:spPr>
      </p:pic>
      <p:pic>
        <p:nvPicPr>
          <p:cNvPr id="29699" name="Picture 3" descr="Ch4pge83-2pics2"/>
          <p:cNvPicPr>
            <a:picLocks noChangeAspect="1" noChangeArrowheads="1"/>
          </p:cNvPicPr>
          <p:nvPr/>
        </p:nvPicPr>
        <p:blipFill>
          <a:blip r:embed="rId4" cstate="print"/>
          <a:srcRect/>
          <a:stretch>
            <a:fillRect/>
          </a:stretch>
        </p:blipFill>
        <p:spPr bwMode="auto">
          <a:xfrm>
            <a:off x="4495800" y="609600"/>
            <a:ext cx="4256088" cy="6019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xmlns:p14="http://schemas.microsoft.com/office/powerpoint/2010/main">
    <p:random/>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66800" y="304800"/>
            <a:ext cx="7772400" cy="533400"/>
          </a:xfrm>
        </p:spPr>
        <p:txBody>
          <a:bodyPr/>
          <a:lstStyle/>
          <a:p>
            <a:pPr algn="ctr" eaLnBrk="1" hangingPunct="1"/>
            <a:r>
              <a:rPr lang="en-US" sz="3500" b="1" dirty="0" smtClean="0"/>
              <a:t>Other Mental Health Topics</a:t>
            </a:r>
            <a:endParaRPr lang="en-US" dirty="0" smtClean="0"/>
          </a:p>
        </p:txBody>
      </p:sp>
      <p:sp>
        <p:nvSpPr>
          <p:cNvPr id="30723" name="Rectangle 3"/>
          <p:cNvSpPr>
            <a:spLocks noGrp="1" noChangeArrowheads="1"/>
          </p:cNvSpPr>
          <p:nvPr>
            <p:ph type="body" idx="1"/>
          </p:nvPr>
        </p:nvSpPr>
        <p:spPr>
          <a:xfrm>
            <a:off x="838200" y="762000"/>
            <a:ext cx="7772400" cy="5791200"/>
          </a:xfrm>
        </p:spPr>
        <p:txBody>
          <a:bodyPr/>
          <a:lstStyle/>
          <a:p>
            <a:pPr eaLnBrk="1" hangingPunct="1">
              <a:lnSpc>
                <a:spcPct val="80000"/>
              </a:lnSpc>
            </a:pPr>
            <a:r>
              <a:rPr lang="en-US" sz="2800" b="1" dirty="0" smtClean="0">
                <a:solidFill>
                  <a:srgbClr val="FF0000"/>
                </a:solidFill>
              </a:rPr>
              <a:t>Alzheimer’s Disease</a:t>
            </a:r>
          </a:p>
          <a:p>
            <a:pPr lvl="1" eaLnBrk="1" hangingPunct="1">
              <a:lnSpc>
                <a:spcPct val="80000"/>
              </a:lnSpc>
            </a:pPr>
            <a:r>
              <a:rPr lang="en-US" sz="2400" dirty="0" smtClean="0"/>
              <a:t>Impaired memory / confusion </a:t>
            </a:r>
          </a:p>
          <a:p>
            <a:pPr lvl="1" eaLnBrk="1" hangingPunct="1">
              <a:lnSpc>
                <a:spcPct val="80000"/>
              </a:lnSpc>
            </a:pPr>
            <a:r>
              <a:rPr lang="en-US" sz="2400" dirty="0" smtClean="0"/>
              <a:t>11% of elderly ages 65 &amp; up,  20% of elderly ages 75 &amp; up.</a:t>
            </a:r>
          </a:p>
          <a:p>
            <a:pPr lvl="1" eaLnBrk="1" hangingPunct="1">
              <a:lnSpc>
                <a:spcPct val="80000"/>
              </a:lnSpc>
            </a:pPr>
            <a:r>
              <a:rPr lang="en-US" sz="2400" dirty="0" smtClean="0"/>
              <a:t>Actual loss of brain matter</a:t>
            </a:r>
          </a:p>
          <a:p>
            <a:pPr eaLnBrk="1" hangingPunct="1">
              <a:lnSpc>
                <a:spcPct val="80000"/>
              </a:lnSpc>
            </a:pPr>
            <a:r>
              <a:rPr lang="en-US" sz="2800" b="1" dirty="0" smtClean="0">
                <a:solidFill>
                  <a:srgbClr val="FF0000"/>
                </a:solidFill>
              </a:rPr>
              <a:t>Pedophilia</a:t>
            </a:r>
          </a:p>
          <a:p>
            <a:pPr lvl="1" eaLnBrk="1" hangingPunct="1">
              <a:lnSpc>
                <a:spcPct val="80000"/>
              </a:lnSpc>
            </a:pPr>
            <a:r>
              <a:rPr lang="en-US" sz="2400" dirty="0" smtClean="0"/>
              <a:t>Individuals who engage in sexual activity with child </a:t>
            </a:r>
            <a:r>
              <a:rPr lang="en-US" sz="2400" i="1" dirty="0" smtClean="0"/>
              <a:t>(generally ages 13yrs &amp; under)</a:t>
            </a:r>
          </a:p>
          <a:p>
            <a:pPr lvl="1" eaLnBrk="1" hangingPunct="1">
              <a:lnSpc>
                <a:spcPct val="80000"/>
              </a:lnSpc>
            </a:pPr>
            <a:r>
              <a:rPr lang="en-US" sz="2400" dirty="0" smtClean="0"/>
              <a:t>95% are males with no gender preference</a:t>
            </a:r>
          </a:p>
          <a:p>
            <a:pPr lvl="1" eaLnBrk="1" hangingPunct="1">
              <a:lnSpc>
                <a:spcPct val="80000"/>
              </a:lnSpc>
            </a:pPr>
            <a:r>
              <a:rPr lang="en-US" sz="2400" dirty="0" smtClean="0"/>
              <a:t>No specific treatment, But Castration (removal of testicles) used to be used</a:t>
            </a:r>
          </a:p>
          <a:p>
            <a:pPr eaLnBrk="1" hangingPunct="1">
              <a:lnSpc>
                <a:spcPct val="80000"/>
              </a:lnSpc>
            </a:pPr>
            <a:r>
              <a:rPr lang="en-US" sz="2800" b="1" dirty="0" err="1" smtClean="0">
                <a:solidFill>
                  <a:srgbClr val="FF0000"/>
                </a:solidFill>
              </a:rPr>
              <a:t>Tourette’s</a:t>
            </a:r>
            <a:r>
              <a:rPr lang="en-US" sz="2800" b="1" dirty="0" smtClean="0">
                <a:solidFill>
                  <a:srgbClr val="FF0000"/>
                </a:solidFill>
              </a:rPr>
              <a:t> Syndrome</a:t>
            </a:r>
          </a:p>
          <a:p>
            <a:pPr lvl="1" eaLnBrk="1" hangingPunct="1">
              <a:lnSpc>
                <a:spcPct val="80000"/>
              </a:lnSpc>
            </a:pPr>
            <a:r>
              <a:rPr lang="en-US" sz="2400" dirty="0" smtClean="0"/>
              <a:t>Characterized by uncontrollable “tics”  (movements or sounds)</a:t>
            </a:r>
          </a:p>
          <a:p>
            <a:pPr lvl="1" eaLnBrk="1" hangingPunct="1">
              <a:lnSpc>
                <a:spcPct val="80000"/>
              </a:lnSpc>
            </a:pPr>
            <a:r>
              <a:rPr lang="en-US" sz="2400" dirty="0" smtClean="0"/>
              <a:t>meds may help control – but not 100%</a:t>
            </a:r>
          </a:p>
          <a:p>
            <a:pPr lvl="1" eaLnBrk="1" hangingPunct="1">
              <a:lnSpc>
                <a:spcPct val="80000"/>
              </a:lnSpc>
            </a:pPr>
            <a:r>
              <a:rPr lang="en-US" sz="2400" dirty="0" smtClean="0"/>
              <a:t>Only 10% have obscenity tics</a:t>
            </a:r>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066800" y="304800"/>
            <a:ext cx="7772400" cy="533400"/>
          </a:xfrm>
        </p:spPr>
        <p:txBody>
          <a:bodyPr/>
          <a:lstStyle/>
          <a:p>
            <a:pPr algn="ctr" eaLnBrk="1" hangingPunct="1"/>
            <a:r>
              <a:rPr lang="en-US" sz="3500" b="1" dirty="0" smtClean="0"/>
              <a:t>Other Mental </a:t>
            </a:r>
            <a:r>
              <a:rPr lang="en-US" sz="3500" b="1" dirty="0" smtClean="0"/>
              <a:t>Health Topics</a:t>
            </a:r>
            <a:r>
              <a:rPr lang="en-US" sz="3500" b="1" dirty="0" smtClean="0"/>
              <a:t> </a:t>
            </a:r>
            <a:r>
              <a:rPr lang="en-US" sz="3500" b="1" dirty="0" smtClean="0"/>
              <a:t>Cont..</a:t>
            </a:r>
            <a:endParaRPr lang="en-US" dirty="0" smtClean="0"/>
          </a:p>
        </p:txBody>
      </p:sp>
      <p:sp>
        <p:nvSpPr>
          <p:cNvPr id="31747" name="Rectangle 3"/>
          <p:cNvSpPr>
            <a:spLocks noGrp="1" noChangeArrowheads="1"/>
          </p:cNvSpPr>
          <p:nvPr>
            <p:ph type="body" idx="1"/>
          </p:nvPr>
        </p:nvSpPr>
        <p:spPr>
          <a:xfrm>
            <a:off x="838200" y="762000"/>
            <a:ext cx="7772400" cy="5791200"/>
          </a:xfrm>
        </p:spPr>
        <p:txBody>
          <a:bodyPr/>
          <a:lstStyle/>
          <a:p>
            <a:pPr eaLnBrk="1" hangingPunct="1">
              <a:lnSpc>
                <a:spcPct val="80000"/>
              </a:lnSpc>
            </a:pPr>
            <a:r>
              <a:rPr lang="en-US" sz="2400" b="1" dirty="0" err="1" smtClean="0">
                <a:solidFill>
                  <a:srgbClr val="FF0000"/>
                </a:solidFill>
              </a:rPr>
              <a:t>Tourette’s</a:t>
            </a:r>
            <a:r>
              <a:rPr lang="en-US" sz="2400" b="1" dirty="0" smtClean="0">
                <a:solidFill>
                  <a:srgbClr val="FF0000"/>
                </a:solidFill>
              </a:rPr>
              <a:t> Syndrome</a:t>
            </a:r>
          </a:p>
          <a:p>
            <a:pPr lvl="1" eaLnBrk="1" hangingPunct="1">
              <a:lnSpc>
                <a:spcPct val="80000"/>
              </a:lnSpc>
            </a:pPr>
            <a:r>
              <a:rPr lang="en-US" sz="2000" dirty="0" smtClean="0"/>
              <a:t>Characterized by uncontrollable “tics”  (movements or sounds)</a:t>
            </a:r>
          </a:p>
          <a:p>
            <a:pPr lvl="1" eaLnBrk="1" hangingPunct="1">
              <a:lnSpc>
                <a:spcPct val="80000"/>
              </a:lnSpc>
            </a:pPr>
            <a:r>
              <a:rPr lang="en-US" sz="2000" dirty="0" smtClean="0"/>
              <a:t>meds may help control – but not 100%</a:t>
            </a:r>
          </a:p>
          <a:p>
            <a:pPr lvl="1" eaLnBrk="1" hangingPunct="1">
              <a:lnSpc>
                <a:spcPct val="80000"/>
              </a:lnSpc>
            </a:pPr>
            <a:r>
              <a:rPr lang="en-US" sz="2000" dirty="0" smtClean="0"/>
              <a:t>Only 10% have obscenity tics</a:t>
            </a:r>
          </a:p>
          <a:p>
            <a:pPr eaLnBrk="1" hangingPunct="1">
              <a:lnSpc>
                <a:spcPct val="80000"/>
              </a:lnSpc>
            </a:pPr>
            <a:r>
              <a:rPr lang="en-US" sz="2400" b="1" dirty="0" smtClean="0">
                <a:solidFill>
                  <a:srgbClr val="FF0000"/>
                </a:solidFill>
              </a:rPr>
              <a:t>Hypochondria:</a:t>
            </a:r>
            <a:r>
              <a:rPr lang="en-US" sz="2000" b="1" dirty="0" smtClean="0">
                <a:solidFill>
                  <a:srgbClr val="FF0000"/>
                </a:solidFill>
              </a:rPr>
              <a:t>  </a:t>
            </a:r>
            <a:r>
              <a:rPr lang="en-US" sz="2000" dirty="0" smtClean="0"/>
              <a:t>A somatoform disorder characterized by constant fear of disease and preoccupation with one’s health</a:t>
            </a:r>
          </a:p>
          <a:p>
            <a:pPr lvl="1" eaLnBrk="1" hangingPunct="1">
              <a:lnSpc>
                <a:spcPct val="90000"/>
              </a:lnSpc>
            </a:pPr>
            <a:r>
              <a:rPr lang="en-US" sz="1800" dirty="0" smtClean="0"/>
              <a:t>A person could fake symptoms out of a medical book.  He/she could then produce the symptoms within a few days.  He/she will visit different doctors until diagnosed</a:t>
            </a:r>
          </a:p>
          <a:p>
            <a:pPr lvl="2" eaLnBrk="1" hangingPunct="1">
              <a:lnSpc>
                <a:spcPct val="90000"/>
              </a:lnSpc>
            </a:pPr>
            <a:r>
              <a:rPr lang="en-US" sz="2000" b="1" dirty="0" smtClean="0"/>
              <a:t>Somatoform Disorders:  </a:t>
            </a:r>
            <a:r>
              <a:rPr lang="en-US" sz="1600" dirty="0" smtClean="0"/>
              <a:t>A mental disorder in which a person complains of physical symptoms, such as pain, when no underlying physical causes can be found.</a:t>
            </a:r>
          </a:p>
          <a:p>
            <a:pPr eaLnBrk="1" hangingPunct="1">
              <a:lnSpc>
                <a:spcPct val="90000"/>
              </a:lnSpc>
            </a:pPr>
            <a:r>
              <a:rPr lang="en-US" sz="2400" b="1" dirty="0" smtClean="0">
                <a:solidFill>
                  <a:srgbClr val="FF0000"/>
                </a:solidFill>
              </a:rPr>
              <a:t>Impulse-Control Disorders</a:t>
            </a:r>
          </a:p>
          <a:p>
            <a:pPr lvl="1" eaLnBrk="1" hangingPunct="1">
              <a:lnSpc>
                <a:spcPct val="90000"/>
              </a:lnSpc>
            </a:pPr>
            <a:r>
              <a:rPr lang="en-US" sz="1800" dirty="0" smtClean="0"/>
              <a:t>Cannot resist the impulse, or drive, to act in a way that is harmful to themselves or others.  </a:t>
            </a:r>
          </a:p>
          <a:p>
            <a:pPr lvl="1" eaLnBrk="1" hangingPunct="1">
              <a:lnSpc>
                <a:spcPct val="90000"/>
              </a:lnSpc>
            </a:pPr>
            <a:r>
              <a:rPr lang="en-US" sz="1800" dirty="0" smtClean="0"/>
              <a:t>Ex:  uncontrolled shopping (85% female), uncontrolled gambling (75 million people in the U.S. cannot control the urge to gamble), impulse to steal (Kleptomania)</a:t>
            </a:r>
            <a:endParaRPr lang="en-US" sz="2000" dirty="0" smtClean="0"/>
          </a:p>
        </p:txBody>
      </p:sp>
      <p:pic>
        <p:nvPicPr>
          <p:cNvPr id="31748" name="Picture 4" descr="ripros"/>
          <p:cNvPicPr>
            <a:picLocks noChangeAspect="1" noChangeArrowheads="1"/>
          </p:cNvPicPr>
          <p:nvPr/>
        </p:nvPicPr>
        <p:blipFill>
          <a:blip r:embed="rId3" cstate="print"/>
          <a:srcRect/>
          <a:stretch>
            <a:fillRect/>
          </a:stretch>
        </p:blipFill>
        <p:spPr bwMode="auto">
          <a:xfrm>
            <a:off x="0" y="3124200"/>
            <a:ext cx="1760538" cy="12985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eaLnBrk="1" hangingPunct="1"/>
            <a:r>
              <a:rPr lang="en-US" b="1" smtClean="0">
                <a:solidFill>
                  <a:srgbClr val="FFFF00"/>
                </a:solidFill>
              </a:rPr>
              <a:t>Functional Disorders</a:t>
            </a:r>
          </a:p>
        </p:txBody>
      </p:sp>
      <p:sp>
        <p:nvSpPr>
          <p:cNvPr id="39939" name="Rectangle 3"/>
          <p:cNvSpPr>
            <a:spLocks noGrp="1" noChangeArrowheads="1"/>
          </p:cNvSpPr>
          <p:nvPr>
            <p:ph type="body" idx="1"/>
          </p:nvPr>
        </p:nvSpPr>
        <p:spPr/>
        <p:txBody>
          <a:bodyPr/>
          <a:lstStyle/>
          <a:p>
            <a:pPr eaLnBrk="1" hangingPunct="1"/>
            <a:r>
              <a:rPr lang="en-US" smtClean="0"/>
              <a:t>Caused by Psychological Issues.  Cannot be traced to physical causes.</a:t>
            </a:r>
          </a:p>
          <a:p>
            <a:pPr eaLnBrk="1" hangingPunct="1"/>
            <a:r>
              <a:rPr lang="en-US" smtClean="0"/>
              <a:t>Examples</a:t>
            </a:r>
          </a:p>
          <a:p>
            <a:pPr lvl="1" eaLnBrk="1" hangingPunct="1"/>
            <a:r>
              <a:rPr lang="en-US" smtClean="0"/>
              <a:t>Stress</a:t>
            </a:r>
          </a:p>
          <a:p>
            <a:pPr lvl="1" eaLnBrk="1" hangingPunct="1"/>
            <a:r>
              <a:rPr lang="en-US" smtClean="0"/>
              <a:t>Emotional Conflict</a:t>
            </a:r>
          </a:p>
          <a:p>
            <a:pPr lvl="1" eaLnBrk="1" hangingPunct="1"/>
            <a:r>
              <a:rPr lang="en-US" smtClean="0"/>
              <a:t>Poor Coping Skills</a:t>
            </a:r>
          </a:p>
        </p:txBody>
      </p:sp>
      <p:pic>
        <p:nvPicPr>
          <p:cNvPr id="6148" name="Picture 4" descr="mental_illness"/>
          <p:cNvPicPr>
            <a:picLocks noChangeAspect="1" noChangeArrowheads="1"/>
          </p:cNvPicPr>
          <p:nvPr/>
        </p:nvPicPr>
        <p:blipFill>
          <a:blip r:embed="rId2" cstate="print"/>
          <a:srcRect/>
          <a:stretch>
            <a:fillRect/>
          </a:stretch>
        </p:blipFill>
        <p:spPr bwMode="auto">
          <a:xfrm>
            <a:off x="6096000" y="3429000"/>
            <a:ext cx="2836863" cy="3429000"/>
          </a:xfrm>
          <a:prstGeom prst="rect">
            <a:avLst/>
          </a:prstGeom>
          <a:noFill/>
          <a:ln w="9525">
            <a:noFill/>
            <a:miter lim="800000"/>
            <a:headEnd/>
            <a:tailEnd/>
          </a:ln>
        </p:spPr>
      </p:pic>
      <p:sp>
        <p:nvSpPr>
          <p:cNvPr id="6149" name="Text Box 5"/>
          <p:cNvSpPr txBox="1">
            <a:spLocks noChangeArrowheads="1"/>
          </p:cNvSpPr>
          <p:nvPr/>
        </p:nvSpPr>
        <p:spPr bwMode="auto">
          <a:xfrm>
            <a:off x="914400" y="6248400"/>
            <a:ext cx="2895600" cy="304800"/>
          </a:xfrm>
          <a:prstGeom prst="rect">
            <a:avLst/>
          </a:prstGeom>
          <a:noFill/>
          <a:ln w="9525">
            <a:noFill/>
            <a:miter lim="800000"/>
            <a:headEnd/>
            <a:tailEnd/>
          </a:ln>
        </p:spPr>
        <p:txBody>
          <a:bodyPr>
            <a:spAutoFit/>
          </a:bodyPr>
          <a:lstStyle/>
          <a:p>
            <a:pPr>
              <a:spcBef>
                <a:spcPct val="50000"/>
              </a:spcBef>
            </a:pPr>
            <a:r>
              <a:rPr lang="en-US" sz="1400"/>
              <a:t>Source:  Glencoe Health 2007</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wipe(up)">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wipe(up)">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wipe(up)">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wipe(up)">
                                      <p:cBhvr>
                                        <p:cTn id="22" dur="500"/>
                                        <p:tgtEl>
                                          <p:spTgt spid="399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animEffect transition="in" filter="wipe(up)">
                                      <p:cBhvr>
                                        <p:cTn id="27" dur="5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4"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eaLnBrk="1" hangingPunct="1"/>
            <a:r>
              <a:rPr lang="en-US" b="1" smtClean="0">
                <a:solidFill>
                  <a:srgbClr val="FFFF00"/>
                </a:solidFill>
              </a:rPr>
              <a:t>Autism</a:t>
            </a:r>
          </a:p>
        </p:txBody>
      </p:sp>
      <p:sp>
        <p:nvSpPr>
          <p:cNvPr id="32771" name="Rectangle 3"/>
          <p:cNvSpPr>
            <a:spLocks noGrp="1" noChangeArrowheads="1"/>
          </p:cNvSpPr>
          <p:nvPr>
            <p:ph type="body" idx="1"/>
          </p:nvPr>
        </p:nvSpPr>
        <p:spPr>
          <a:xfrm>
            <a:off x="1066800" y="1676400"/>
            <a:ext cx="7772400" cy="4800600"/>
          </a:xfrm>
        </p:spPr>
        <p:txBody>
          <a:bodyPr/>
          <a:lstStyle/>
          <a:p>
            <a:pPr eaLnBrk="1" hangingPunct="1"/>
            <a:r>
              <a:rPr lang="en-US" b="1" u="sng" smtClean="0">
                <a:solidFill>
                  <a:srgbClr val="FFFF00"/>
                </a:solidFill>
              </a:rPr>
              <a:t>Autism</a:t>
            </a:r>
            <a:r>
              <a:rPr lang="en-US" smtClean="0"/>
              <a:t> – A disorder of childhood, characterized by marked deficits in communication and social interaction, pre-occupation with fantasy, language impairment, and abnormal behavior, such as repetitive acts and excessive attachment to certain objects.</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685800"/>
            <a:ext cx="7772400" cy="762000"/>
          </a:xfrm>
        </p:spPr>
        <p:txBody>
          <a:bodyPr/>
          <a:lstStyle/>
          <a:p>
            <a:pPr algn="ctr" eaLnBrk="1" hangingPunct="1"/>
            <a:r>
              <a:rPr lang="en-US" sz="4000" b="1" smtClean="0">
                <a:solidFill>
                  <a:srgbClr val="FFFF00"/>
                </a:solidFill>
              </a:rPr>
              <a:t>Types of Mental Health Professionals</a:t>
            </a:r>
          </a:p>
        </p:txBody>
      </p:sp>
      <p:sp>
        <p:nvSpPr>
          <p:cNvPr id="33795" name="Rectangle 3"/>
          <p:cNvSpPr>
            <a:spLocks noGrp="1" noChangeArrowheads="1"/>
          </p:cNvSpPr>
          <p:nvPr>
            <p:ph type="body" idx="1"/>
          </p:nvPr>
        </p:nvSpPr>
        <p:spPr>
          <a:xfrm>
            <a:off x="1066800" y="1524000"/>
            <a:ext cx="7772400" cy="4800600"/>
          </a:xfrm>
        </p:spPr>
        <p:txBody>
          <a:bodyPr/>
          <a:lstStyle/>
          <a:p>
            <a:pPr eaLnBrk="1" hangingPunct="1">
              <a:lnSpc>
                <a:spcPct val="80000"/>
              </a:lnSpc>
            </a:pPr>
            <a:r>
              <a:rPr lang="en-US" sz="2400" b="1" u="sng" dirty="0" smtClean="0">
                <a:solidFill>
                  <a:srgbClr val="FFFF00"/>
                </a:solidFill>
              </a:rPr>
              <a:t>Psychiatrist</a:t>
            </a:r>
            <a:r>
              <a:rPr lang="en-US" sz="2400" dirty="0" smtClean="0"/>
              <a:t> – A physician (medical doctor) who can diagnose and treat mental disorders. (can prescribe meds)  </a:t>
            </a:r>
          </a:p>
          <a:p>
            <a:pPr eaLnBrk="1" hangingPunct="1">
              <a:lnSpc>
                <a:spcPct val="80000"/>
              </a:lnSpc>
            </a:pPr>
            <a:r>
              <a:rPr lang="en-US" sz="2400" b="1" u="sng" dirty="0" smtClean="0">
                <a:solidFill>
                  <a:srgbClr val="FFFF00"/>
                </a:solidFill>
              </a:rPr>
              <a:t>Psychologist</a:t>
            </a:r>
            <a:r>
              <a:rPr lang="en-US" sz="2400" dirty="0" smtClean="0"/>
              <a:t> – specializes in mental disorders but CANNOT prescribe medications</a:t>
            </a:r>
          </a:p>
          <a:p>
            <a:pPr lvl="1" eaLnBrk="1" hangingPunct="1">
              <a:lnSpc>
                <a:spcPct val="80000"/>
              </a:lnSpc>
            </a:pPr>
            <a:r>
              <a:rPr lang="en-US" sz="2000" u="sng" dirty="0" smtClean="0">
                <a:solidFill>
                  <a:srgbClr val="FFFF00"/>
                </a:solidFill>
              </a:rPr>
              <a:t>Clinical Psychologists</a:t>
            </a:r>
            <a:r>
              <a:rPr lang="en-US" sz="2000" dirty="0" smtClean="0"/>
              <a:t> – trained to recognize and treat behavior that is not normal.   They have a doctoral degree in psychology and practical training experience in clinics &amp; hospitals.  </a:t>
            </a:r>
          </a:p>
          <a:p>
            <a:pPr eaLnBrk="1" hangingPunct="1">
              <a:lnSpc>
                <a:spcPct val="80000"/>
              </a:lnSpc>
            </a:pPr>
            <a:r>
              <a:rPr lang="en-US" sz="2400" b="1" u="sng" dirty="0" smtClean="0">
                <a:solidFill>
                  <a:srgbClr val="FFFF00"/>
                </a:solidFill>
              </a:rPr>
              <a:t>Social Worker</a:t>
            </a:r>
            <a:r>
              <a:rPr lang="en-US" sz="2400" dirty="0" smtClean="0"/>
              <a:t> – work as a link between people who need help and community resources that provide help</a:t>
            </a:r>
          </a:p>
          <a:p>
            <a:pPr eaLnBrk="1" hangingPunct="1">
              <a:lnSpc>
                <a:spcPct val="80000"/>
              </a:lnSpc>
            </a:pPr>
            <a:r>
              <a:rPr lang="en-US" sz="2400" b="1" u="sng" dirty="0" smtClean="0">
                <a:solidFill>
                  <a:srgbClr val="FFFF00"/>
                </a:solidFill>
              </a:rPr>
              <a:t>Neurology</a:t>
            </a:r>
            <a:r>
              <a:rPr lang="en-US" sz="2400" dirty="0" smtClean="0"/>
              <a:t> – medical science that deals with the nervous system and disorders affecting it</a:t>
            </a:r>
          </a:p>
          <a:p>
            <a:pPr lvl="1" eaLnBrk="1" hangingPunct="1">
              <a:lnSpc>
                <a:spcPct val="80000"/>
              </a:lnSpc>
            </a:pPr>
            <a:r>
              <a:rPr lang="en-US" sz="2000" dirty="0" smtClean="0"/>
              <a:t>Neurologists:  A physician who treats physical disorders of the nervous system.</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eaLnBrk="1" hangingPunct="1">
              <a:buFont typeface="Wingdings" pitchFamily="2" charset="2"/>
              <a:buNone/>
            </a:pPr>
            <a:r>
              <a:rPr lang="en-US" smtClean="0"/>
              <a:t>The End!</a:t>
            </a:r>
          </a:p>
        </p:txBody>
      </p:sp>
      <p:pic>
        <p:nvPicPr>
          <p:cNvPr id="34819" name="Picture 3" descr="B00005N836"/>
          <p:cNvPicPr>
            <a:picLocks noChangeAspect="1" noChangeArrowheads="1"/>
          </p:cNvPicPr>
          <p:nvPr/>
        </p:nvPicPr>
        <p:blipFill>
          <a:blip r:embed="rId3" cstate="print"/>
          <a:srcRect/>
          <a:stretch>
            <a:fillRect/>
          </a:stretch>
        </p:blipFill>
        <p:spPr bwMode="auto">
          <a:xfrm>
            <a:off x="1905000" y="1371600"/>
            <a:ext cx="5334000" cy="5262563"/>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smtClean="0">
                <a:solidFill>
                  <a:srgbClr val="FFFFFF"/>
                </a:solidFill>
              </a:rPr>
              <a:t>Kinds of Mental Disorders</a:t>
            </a:r>
          </a:p>
        </p:txBody>
      </p:sp>
      <p:sp>
        <p:nvSpPr>
          <p:cNvPr id="40963" name="Rectangle 3"/>
          <p:cNvSpPr>
            <a:spLocks noGrp="1" noChangeArrowheads="1"/>
          </p:cNvSpPr>
          <p:nvPr>
            <p:ph type="body" idx="1"/>
          </p:nvPr>
        </p:nvSpPr>
        <p:spPr/>
        <p:txBody>
          <a:bodyPr/>
          <a:lstStyle/>
          <a:p>
            <a:pPr eaLnBrk="1" hangingPunct="1"/>
            <a:r>
              <a:rPr lang="en-US" sz="2800" smtClean="0">
                <a:solidFill>
                  <a:srgbClr val="FFFF00"/>
                </a:solidFill>
              </a:rPr>
              <a:t>Functional Disorders that will be covered:</a:t>
            </a:r>
          </a:p>
          <a:p>
            <a:pPr lvl="1" eaLnBrk="1" hangingPunct="1"/>
            <a:r>
              <a:rPr lang="en-US" sz="4000" smtClean="0"/>
              <a:t>Anxiety Disorders</a:t>
            </a:r>
          </a:p>
          <a:p>
            <a:pPr lvl="1" eaLnBrk="1" hangingPunct="1"/>
            <a:r>
              <a:rPr lang="en-US" sz="4000" smtClean="0"/>
              <a:t>Affective Disorders</a:t>
            </a:r>
          </a:p>
          <a:p>
            <a:pPr lvl="1" eaLnBrk="1" hangingPunct="1"/>
            <a:r>
              <a:rPr lang="en-US" sz="4000" smtClean="0"/>
              <a:t>Personality Disorders</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wipe(up)">
                                      <p:cBhvr>
                                        <p:cTn id="7" dur="500"/>
                                        <p:tgtEl>
                                          <p:spTgt spid="409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0963">
                                            <p:txEl>
                                              <p:pRg st="1" end="1"/>
                                            </p:txEl>
                                          </p:spTgt>
                                        </p:tgtEl>
                                        <p:attrNameLst>
                                          <p:attrName>style.visibility</p:attrName>
                                        </p:attrNameLst>
                                      </p:cBhvr>
                                      <p:to>
                                        <p:strVal val="visible"/>
                                      </p:to>
                                    </p:set>
                                    <p:animEffect transition="in" filter="wipe(up)">
                                      <p:cBhvr>
                                        <p:cTn id="12" dur="500"/>
                                        <p:tgtEl>
                                          <p:spTgt spid="409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Effect transition="in" filter="wipe(up)">
                                      <p:cBhvr>
                                        <p:cTn id="17" dur="500"/>
                                        <p:tgtEl>
                                          <p:spTgt spid="409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0963">
                                            <p:txEl>
                                              <p:pRg st="3" end="3"/>
                                            </p:txEl>
                                          </p:spTgt>
                                        </p:tgtEl>
                                        <p:attrNameLst>
                                          <p:attrName>style.visibility</p:attrName>
                                        </p:attrNameLst>
                                      </p:cBhvr>
                                      <p:to>
                                        <p:strVal val="visible"/>
                                      </p:to>
                                    </p:set>
                                    <p:animEffect transition="in" filter="wipe(up)">
                                      <p:cBhvr>
                                        <p:cTn id="22" dur="500"/>
                                        <p:tgtEl>
                                          <p:spTgt spid="409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3"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eaLnBrk="1" hangingPunct="1"/>
            <a:r>
              <a:rPr lang="en-US" sz="6000" smtClean="0">
                <a:solidFill>
                  <a:srgbClr val="FFFFFF"/>
                </a:solidFill>
              </a:rPr>
              <a:t>Anxiety Disorders</a:t>
            </a:r>
          </a:p>
        </p:txBody>
      </p:sp>
      <p:sp>
        <p:nvSpPr>
          <p:cNvPr id="41987" name="Rectangle 3"/>
          <p:cNvSpPr>
            <a:spLocks noGrp="1" noChangeArrowheads="1"/>
          </p:cNvSpPr>
          <p:nvPr>
            <p:ph type="body" idx="1"/>
          </p:nvPr>
        </p:nvSpPr>
        <p:spPr>
          <a:xfrm>
            <a:off x="838200" y="1676400"/>
            <a:ext cx="8001000" cy="4953000"/>
          </a:xfrm>
        </p:spPr>
        <p:txBody>
          <a:bodyPr/>
          <a:lstStyle/>
          <a:p>
            <a:pPr eaLnBrk="1" hangingPunct="1">
              <a:lnSpc>
                <a:spcPct val="90000"/>
              </a:lnSpc>
            </a:pPr>
            <a:r>
              <a:rPr lang="en-US" smtClean="0">
                <a:solidFill>
                  <a:srgbClr val="FFFF00"/>
                </a:solidFill>
              </a:rPr>
              <a:t>Anxiety Disorders:</a:t>
            </a:r>
            <a:r>
              <a:rPr lang="en-US" smtClean="0"/>
              <a:t>  Are real or imagined fears that prevent a person from leading a normal life.</a:t>
            </a:r>
          </a:p>
          <a:p>
            <a:pPr eaLnBrk="1" hangingPunct="1">
              <a:lnSpc>
                <a:spcPct val="90000"/>
              </a:lnSpc>
            </a:pPr>
            <a:r>
              <a:rPr lang="en-US" sz="2400" smtClean="0"/>
              <a:t>About </a:t>
            </a:r>
            <a:r>
              <a:rPr lang="en-US" sz="2400" smtClean="0">
                <a:solidFill>
                  <a:srgbClr val="FFFF00"/>
                </a:solidFill>
              </a:rPr>
              <a:t>4 Million</a:t>
            </a:r>
            <a:r>
              <a:rPr lang="en-US" sz="2400" smtClean="0"/>
              <a:t> Americans suffer from various anxiety disorders</a:t>
            </a:r>
          </a:p>
          <a:p>
            <a:pPr eaLnBrk="1" hangingPunct="1">
              <a:lnSpc>
                <a:spcPct val="90000"/>
              </a:lnSpc>
            </a:pPr>
            <a:r>
              <a:rPr lang="en-US" u="sng" smtClean="0">
                <a:solidFill>
                  <a:srgbClr val="66FF33"/>
                </a:solidFill>
              </a:rPr>
              <a:t>Examples</a:t>
            </a:r>
            <a:r>
              <a:rPr lang="en-US" smtClean="0">
                <a:solidFill>
                  <a:srgbClr val="66FF33"/>
                </a:solidFill>
              </a:rPr>
              <a:t> that will be discussed</a:t>
            </a:r>
          </a:p>
          <a:p>
            <a:pPr lvl="1" eaLnBrk="1" hangingPunct="1">
              <a:lnSpc>
                <a:spcPct val="90000"/>
              </a:lnSpc>
            </a:pPr>
            <a:r>
              <a:rPr lang="en-US" smtClean="0">
                <a:solidFill>
                  <a:srgbClr val="66FF33"/>
                </a:solidFill>
              </a:rPr>
              <a:t>Phobias</a:t>
            </a:r>
          </a:p>
          <a:p>
            <a:pPr lvl="1" eaLnBrk="1" hangingPunct="1">
              <a:lnSpc>
                <a:spcPct val="90000"/>
              </a:lnSpc>
            </a:pPr>
            <a:r>
              <a:rPr lang="en-US" smtClean="0">
                <a:solidFill>
                  <a:srgbClr val="66FF33"/>
                </a:solidFill>
              </a:rPr>
              <a:t>Obsessive-Compulsive Disorders</a:t>
            </a:r>
          </a:p>
          <a:p>
            <a:pPr lvl="1" eaLnBrk="1" hangingPunct="1">
              <a:lnSpc>
                <a:spcPct val="90000"/>
              </a:lnSpc>
            </a:pPr>
            <a:r>
              <a:rPr lang="en-US" smtClean="0">
                <a:solidFill>
                  <a:srgbClr val="66FF33"/>
                </a:solidFill>
              </a:rPr>
              <a:t>Panic Disorders</a:t>
            </a:r>
          </a:p>
          <a:p>
            <a:pPr lvl="1" eaLnBrk="1" hangingPunct="1">
              <a:lnSpc>
                <a:spcPct val="90000"/>
              </a:lnSpc>
            </a:pPr>
            <a:r>
              <a:rPr lang="en-US" smtClean="0">
                <a:solidFill>
                  <a:srgbClr val="66FF33"/>
                </a:solidFill>
              </a:rPr>
              <a:t>Post-Traumatic Stress Disorders</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Effect transition="in" filter="wipe(up)">
                                      <p:cBhvr>
                                        <p:cTn id="7" dur="500"/>
                                        <p:tgtEl>
                                          <p:spTgt spid="41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Effect transition="in" filter="wipe(up)">
                                      <p:cBhvr>
                                        <p:cTn id="12" dur="500"/>
                                        <p:tgtEl>
                                          <p:spTgt spid="41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animEffect transition="in" filter="wipe(up)">
                                      <p:cBhvr>
                                        <p:cTn id="17" dur="500"/>
                                        <p:tgtEl>
                                          <p:spTgt spid="41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1987">
                                            <p:txEl>
                                              <p:pRg st="3" end="3"/>
                                            </p:txEl>
                                          </p:spTgt>
                                        </p:tgtEl>
                                        <p:attrNameLst>
                                          <p:attrName>style.visibility</p:attrName>
                                        </p:attrNameLst>
                                      </p:cBhvr>
                                      <p:to>
                                        <p:strVal val="visible"/>
                                      </p:to>
                                    </p:set>
                                    <p:animEffect transition="in" filter="wipe(up)">
                                      <p:cBhvr>
                                        <p:cTn id="22" dur="500"/>
                                        <p:tgtEl>
                                          <p:spTgt spid="419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animEffect transition="in" filter="wipe(up)">
                                      <p:cBhvr>
                                        <p:cTn id="27" dur="500"/>
                                        <p:tgtEl>
                                          <p:spTgt spid="419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1987">
                                            <p:txEl>
                                              <p:pRg st="5" end="5"/>
                                            </p:txEl>
                                          </p:spTgt>
                                        </p:tgtEl>
                                        <p:attrNameLst>
                                          <p:attrName>style.visibility</p:attrName>
                                        </p:attrNameLst>
                                      </p:cBhvr>
                                      <p:to>
                                        <p:strVal val="visible"/>
                                      </p:to>
                                    </p:set>
                                    <p:animEffect transition="in" filter="wipe(up)">
                                      <p:cBhvr>
                                        <p:cTn id="32" dur="500"/>
                                        <p:tgtEl>
                                          <p:spTgt spid="419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1987">
                                            <p:txEl>
                                              <p:pRg st="6" end="6"/>
                                            </p:txEl>
                                          </p:spTgt>
                                        </p:tgtEl>
                                        <p:attrNameLst>
                                          <p:attrName>style.visibility</p:attrName>
                                        </p:attrNameLst>
                                      </p:cBhvr>
                                      <p:to>
                                        <p:strVal val="visible"/>
                                      </p:to>
                                    </p:set>
                                    <p:animEffect transition="in" filter="wipe(up)">
                                      <p:cBhvr>
                                        <p:cTn id="37" dur="500"/>
                                        <p:tgtEl>
                                          <p:spTgt spid="419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4"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r>
              <a:rPr lang="en-US" sz="5400" b="1" smtClean="0">
                <a:solidFill>
                  <a:srgbClr val="FFFF00"/>
                </a:solidFill>
              </a:rPr>
              <a:t>Phobias</a:t>
            </a:r>
          </a:p>
        </p:txBody>
      </p:sp>
      <p:sp>
        <p:nvSpPr>
          <p:cNvPr id="43011" name="Rectangle 3"/>
          <p:cNvSpPr>
            <a:spLocks noGrp="1" noChangeArrowheads="1"/>
          </p:cNvSpPr>
          <p:nvPr>
            <p:ph type="body" idx="1"/>
          </p:nvPr>
        </p:nvSpPr>
        <p:spPr/>
        <p:txBody>
          <a:bodyPr/>
          <a:lstStyle/>
          <a:p>
            <a:pPr eaLnBrk="1" hangingPunct="1"/>
            <a:r>
              <a:rPr lang="en-US" smtClean="0">
                <a:solidFill>
                  <a:srgbClr val="FFFF00"/>
                </a:solidFill>
              </a:rPr>
              <a:t>Phobia</a:t>
            </a:r>
            <a:r>
              <a:rPr lang="en-US" smtClean="0"/>
              <a:t>:  When a person has an extreme or exaggerated fear of something and will go to extreme measures to avoid it.</a:t>
            </a:r>
          </a:p>
          <a:p>
            <a:pPr eaLnBrk="1" hangingPunct="1"/>
            <a:r>
              <a:rPr lang="en-US" smtClean="0"/>
              <a:t>Treatment options;</a:t>
            </a:r>
          </a:p>
          <a:p>
            <a:pPr lvl="1" eaLnBrk="1" hangingPunct="1"/>
            <a:r>
              <a:rPr lang="en-US" smtClean="0"/>
              <a:t>Confrontation of the fear</a:t>
            </a:r>
          </a:p>
          <a:p>
            <a:pPr lvl="1" eaLnBrk="1" hangingPunct="1"/>
            <a:r>
              <a:rPr lang="en-US" smtClean="0"/>
              <a:t>Therapy</a:t>
            </a:r>
          </a:p>
        </p:txBody>
      </p:sp>
      <p:pic>
        <p:nvPicPr>
          <p:cNvPr id="9220" name="Picture 4" descr="Christoph_screaming_in_the_dark"/>
          <p:cNvPicPr>
            <a:picLocks noChangeAspect="1" noChangeArrowheads="1"/>
          </p:cNvPicPr>
          <p:nvPr/>
        </p:nvPicPr>
        <p:blipFill>
          <a:blip r:embed="rId2" cstate="print"/>
          <a:srcRect l="13333" t="6667" r="25000" b="5556"/>
          <a:stretch>
            <a:fillRect/>
          </a:stretch>
        </p:blipFill>
        <p:spPr bwMode="auto">
          <a:xfrm>
            <a:off x="5791200" y="3429000"/>
            <a:ext cx="3211513" cy="3429000"/>
          </a:xfrm>
          <a:prstGeom prst="rect">
            <a:avLst/>
          </a:prstGeom>
          <a:noFill/>
          <a:ln w="9525">
            <a:noFill/>
            <a:miter lim="800000"/>
            <a:headEnd/>
            <a:tailEnd/>
          </a:ln>
        </p:spPr>
      </p:pic>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wipe(up)">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wipe(up)">
                                      <p:cBhvr>
                                        <p:cTn id="12" dur="500"/>
                                        <p:tgtEl>
                                          <p:spTgt spid="430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3011">
                                            <p:txEl>
                                              <p:pRg st="2" end="2"/>
                                            </p:txEl>
                                          </p:spTgt>
                                        </p:tgtEl>
                                        <p:attrNameLst>
                                          <p:attrName>style.visibility</p:attrName>
                                        </p:attrNameLst>
                                      </p:cBhvr>
                                      <p:to>
                                        <p:strVal val="visible"/>
                                      </p:to>
                                    </p:set>
                                    <p:animEffect transition="in" filter="wipe(up)">
                                      <p:cBhvr>
                                        <p:cTn id="17" dur="500"/>
                                        <p:tgtEl>
                                          <p:spTgt spid="430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3011">
                                            <p:txEl>
                                              <p:pRg st="3" end="3"/>
                                            </p:txEl>
                                          </p:spTgt>
                                        </p:tgtEl>
                                        <p:attrNameLst>
                                          <p:attrName>style.visibility</p:attrName>
                                        </p:attrNameLst>
                                      </p:cBhvr>
                                      <p:to>
                                        <p:strVal val="visible"/>
                                      </p:to>
                                    </p:set>
                                    <p:animEffect transition="in" filter="wipe(up)">
                                      <p:cBhvr>
                                        <p:cTn id="22" dur="5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4"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h4pge84-SpiderChart_se5250"/>
          <p:cNvPicPr>
            <a:picLocks noChangeAspect="1" noChangeArrowheads="1"/>
          </p:cNvPicPr>
          <p:nvPr/>
        </p:nvPicPr>
        <p:blipFill>
          <a:blip r:embed="rId2" cstate="print"/>
          <a:srcRect/>
          <a:stretch>
            <a:fillRect/>
          </a:stretch>
        </p:blipFill>
        <p:spPr bwMode="auto">
          <a:xfrm>
            <a:off x="381000" y="663575"/>
            <a:ext cx="8550275" cy="52800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66800" y="304800"/>
            <a:ext cx="7772400" cy="685800"/>
          </a:xfrm>
        </p:spPr>
        <p:txBody>
          <a:bodyPr/>
          <a:lstStyle/>
          <a:p>
            <a:pPr algn="ctr" eaLnBrk="1" hangingPunct="1"/>
            <a:r>
              <a:rPr lang="en-US" smtClean="0">
                <a:solidFill>
                  <a:srgbClr val="FFFF00"/>
                </a:solidFill>
              </a:rPr>
              <a:t>Can You Guess the Phobia??</a:t>
            </a:r>
          </a:p>
        </p:txBody>
      </p:sp>
      <p:sp>
        <p:nvSpPr>
          <p:cNvPr id="10243" name="Rectangle 3"/>
          <p:cNvSpPr>
            <a:spLocks noGrp="1" noChangeArrowheads="1"/>
          </p:cNvSpPr>
          <p:nvPr>
            <p:ph type="body" sz="half" idx="1"/>
          </p:nvPr>
        </p:nvSpPr>
        <p:spPr>
          <a:xfrm>
            <a:off x="609600" y="1066800"/>
            <a:ext cx="3962400" cy="5410200"/>
          </a:xfrm>
        </p:spPr>
        <p:txBody>
          <a:bodyPr/>
          <a:lstStyle/>
          <a:p>
            <a:pPr eaLnBrk="1" hangingPunct="1"/>
            <a:r>
              <a:rPr lang="en-US" smtClean="0"/>
              <a:t>Agoraphobia</a:t>
            </a:r>
          </a:p>
          <a:p>
            <a:pPr eaLnBrk="1" hangingPunct="1"/>
            <a:r>
              <a:rPr lang="en-US" smtClean="0"/>
              <a:t>Alektrophobia</a:t>
            </a:r>
          </a:p>
          <a:p>
            <a:pPr eaLnBrk="1" hangingPunct="1"/>
            <a:r>
              <a:rPr lang="en-US" smtClean="0"/>
              <a:t>Altophobia</a:t>
            </a:r>
          </a:p>
          <a:p>
            <a:pPr eaLnBrk="1" hangingPunct="1"/>
            <a:r>
              <a:rPr lang="en-US" smtClean="0"/>
              <a:t>Androphobia</a:t>
            </a:r>
          </a:p>
          <a:p>
            <a:pPr eaLnBrk="1" hangingPunct="1"/>
            <a:r>
              <a:rPr lang="en-US" smtClean="0"/>
              <a:t>Arachibutyrophia</a:t>
            </a:r>
          </a:p>
          <a:p>
            <a:pPr eaLnBrk="1" hangingPunct="1"/>
            <a:r>
              <a:rPr lang="en-US" smtClean="0"/>
              <a:t>Bogeyphobia</a:t>
            </a:r>
          </a:p>
          <a:p>
            <a:pPr eaLnBrk="1" hangingPunct="1"/>
            <a:r>
              <a:rPr lang="en-US" smtClean="0"/>
              <a:t>Coulorphobia</a:t>
            </a:r>
          </a:p>
          <a:p>
            <a:pPr eaLnBrk="1" hangingPunct="1"/>
            <a:r>
              <a:rPr lang="en-US" smtClean="0"/>
              <a:t>Dentophobia</a:t>
            </a:r>
          </a:p>
          <a:p>
            <a:pPr eaLnBrk="1" hangingPunct="1"/>
            <a:r>
              <a:rPr lang="en-US" smtClean="0"/>
              <a:t>Didaskaleionophobia</a:t>
            </a:r>
          </a:p>
          <a:p>
            <a:pPr eaLnBrk="1" hangingPunct="1"/>
            <a:r>
              <a:rPr lang="en-US" smtClean="0"/>
              <a:t>Glossophobia</a:t>
            </a:r>
          </a:p>
          <a:p>
            <a:pPr eaLnBrk="1" hangingPunct="1"/>
            <a:endParaRPr lang="en-US" smtClean="0"/>
          </a:p>
        </p:txBody>
      </p:sp>
      <p:sp>
        <p:nvSpPr>
          <p:cNvPr id="10244" name="Rectangle 4"/>
          <p:cNvSpPr>
            <a:spLocks noGrp="1" noChangeArrowheads="1"/>
          </p:cNvSpPr>
          <p:nvPr>
            <p:ph type="body" sz="half" idx="2"/>
          </p:nvPr>
        </p:nvSpPr>
        <p:spPr>
          <a:xfrm>
            <a:off x="4572000" y="1066800"/>
            <a:ext cx="4572000" cy="5486400"/>
          </a:xfrm>
        </p:spPr>
        <p:txBody>
          <a:bodyPr/>
          <a:lstStyle/>
          <a:p>
            <a:pPr eaLnBrk="1" hangingPunct="1"/>
            <a:r>
              <a:rPr lang="en-US" smtClean="0"/>
              <a:t>Helminthrophobia</a:t>
            </a:r>
          </a:p>
          <a:p>
            <a:pPr eaLnBrk="1" hangingPunct="1"/>
            <a:r>
              <a:rPr lang="en-US" smtClean="0"/>
              <a:t>Ippopotomonstrosesquippedaliophobia</a:t>
            </a:r>
          </a:p>
          <a:p>
            <a:pPr eaLnBrk="1" hangingPunct="1"/>
            <a:r>
              <a:rPr lang="en-US" smtClean="0"/>
              <a:t>Necrophobia</a:t>
            </a:r>
          </a:p>
          <a:p>
            <a:pPr eaLnBrk="1" hangingPunct="1"/>
            <a:r>
              <a:rPr lang="en-US" smtClean="0"/>
              <a:t>Paraskavedekatriaphobia</a:t>
            </a:r>
          </a:p>
          <a:p>
            <a:pPr eaLnBrk="1" hangingPunct="1"/>
            <a:r>
              <a:rPr lang="en-US" smtClean="0"/>
              <a:t>Triskaidekaphobia</a:t>
            </a:r>
          </a:p>
          <a:p>
            <a:pPr eaLnBrk="1" hangingPunct="1"/>
            <a:r>
              <a:rPr lang="en-US" smtClean="0"/>
              <a:t>Urophobia</a:t>
            </a:r>
          </a:p>
          <a:p>
            <a:pPr eaLnBrk="1" hangingPunct="1"/>
            <a:r>
              <a:rPr lang="en-US" smtClean="0"/>
              <a:t>Venustraphobia</a:t>
            </a:r>
          </a:p>
          <a:p>
            <a:pPr eaLnBrk="1" hangingPunct="1"/>
            <a:r>
              <a:rPr lang="en-US" smtClean="0"/>
              <a:t>Zoophobia</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304800"/>
            <a:ext cx="7772400" cy="457200"/>
          </a:xfrm>
        </p:spPr>
        <p:txBody>
          <a:bodyPr/>
          <a:lstStyle/>
          <a:p>
            <a:pPr algn="ctr" eaLnBrk="1" hangingPunct="1"/>
            <a:r>
              <a:rPr lang="en-US" b="1" smtClean="0">
                <a:solidFill>
                  <a:srgbClr val="FFFF00"/>
                </a:solidFill>
              </a:rPr>
              <a:t>Phobia Answers</a:t>
            </a:r>
          </a:p>
        </p:txBody>
      </p:sp>
      <p:sp>
        <p:nvSpPr>
          <p:cNvPr id="45059" name="Rectangle 3"/>
          <p:cNvSpPr>
            <a:spLocks noGrp="1" noChangeArrowheads="1"/>
          </p:cNvSpPr>
          <p:nvPr>
            <p:ph type="body" sz="half" idx="1"/>
          </p:nvPr>
        </p:nvSpPr>
        <p:spPr>
          <a:xfrm>
            <a:off x="685800" y="762000"/>
            <a:ext cx="8153400" cy="5867400"/>
          </a:xfrm>
        </p:spPr>
        <p:txBody>
          <a:bodyPr/>
          <a:lstStyle/>
          <a:p>
            <a:pPr eaLnBrk="1" hangingPunct="1"/>
            <a:r>
              <a:rPr lang="en-US" smtClean="0"/>
              <a:t>Agoraphobia:  Fear of leaving a safe place</a:t>
            </a:r>
          </a:p>
          <a:p>
            <a:pPr eaLnBrk="1" hangingPunct="1"/>
            <a:r>
              <a:rPr lang="en-US" smtClean="0"/>
              <a:t>Alektrophobia:  Fear of chickens</a:t>
            </a:r>
          </a:p>
          <a:p>
            <a:pPr eaLnBrk="1" hangingPunct="1"/>
            <a:r>
              <a:rPr lang="en-US" smtClean="0"/>
              <a:t>Altophobia:Fear of heights</a:t>
            </a:r>
          </a:p>
          <a:p>
            <a:pPr eaLnBrk="1" hangingPunct="1"/>
            <a:r>
              <a:rPr lang="en-US" smtClean="0"/>
              <a:t>Androphobia:  Fear of men</a:t>
            </a:r>
          </a:p>
          <a:p>
            <a:pPr eaLnBrk="1" hangingPunct="1"/>
            <a:r>
              <a:rPr lang="en-US" smtClean="0"/>
              <a:t>Arachibutyrophia:  Fear of Peanut butter sticking to the roof of your mouth</a:t>
            </a:r>
          </a:p>
          <a:p>
            <a:pPr eaLnBrk="1" hangingPunct="1"/>
            <a:r>
              <a:rPr lang="en-US" smtClean="0"/>
              <a:t>Bogeyphobia:  Fear of bogeyman</a:t>
            </a:r>
          </a:p>
          <a:p>
            <a:pPr eaLnBrk="1" hangingPunct="1"/>
            <a:r>
              <a:rPr lang="en-US" smtClean="0"/>
              <a:t>Coulorphobia:  Fear of clowns</a:t>
            </a:r>
          </a:p>
          <a:p>
            <a:pPr eaLnBrk="1" hangingPunct="1"/>
            <a:r>
              <a:rPr lang="en-US" smtClean="0"/>
              <a:t>Dentophobia:  Fear of dentists</a:t>
            </a:r>
          </a:p>
          <a:p>
            <a:pPr eaLnBrk="1" hangingPunct="1"/>
            <a:r>
              <a:rPr lang="en-US" smtClean="0"/>
              <a:t>Didaskaleionophobia:  Fear of going to school</a:t>
            </a:r>
          </a:p>
          <a:p>
            <a:pPr eaLnBrk="1" hangingPunct="1"/>
            <a:r>
              <a:rPr lang="en-US" smtClean="0"/>
              <a:t>Glossophobia:  Fear of public speaking</a:t>
            </a:r>
          </a:p>
        </p:txBody>
      </p:sp>
    </p:spTree>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wipe(up)">
                                      <p:cBhvr>
                                        <p:cTn id="7" dur="500"/>
                                        <p:tgtEl>
                                          <p:spTgt spid="45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5059">
                                            <p:txEl>
                                              <p:pRg st="1" end="1"/>
                                            </p:txEl>
                                          </p:spTgt>
                                        </p:tgtEl>
                                        <p:attrNameLst>
                                          <p:attrName>style.visibility</p:attrName>
                                        </p:attrNameLst>
                                      </p:cBhvr>
                                      <p:to>
                                        <p:strVal val="visible"/>
                                      </p:to>
                                    </p:set>
                                    <p:animEffect transition="in" filter="wipe(up)">
                                      <p:cBhvr>
                                        <p:cTn id="12" dur="500"/>
                                        <p:tgtEl>
                                          <p:spTgt spid="450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Effect transition="in" filter="wipe(up)">
                                      <p:cBhvr>
                                        <p:cTn id="17" dur="500"/>
                                        <p:tgtEl>
                                          <p:spTgt spid="450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5059">
                                            <p:txEl>
                                              <p:pRg st="3" end="3"/>
                                            </p:txEl>
                                          </p:spTgt>
                                        </p:tgtEl>
                                        <p:attrNameLst>
                                          <p:attrName>style.visibility</p:attrName>
                                        </p:attrNameLst>
                                      </p:cBhvr>
                                      <p:to>
                                        <p:strVal val="visible"/>
                                      </p:to>
                                    </p:set>
                                    <p:animEffect transition="in" filter="wipe(up)">
                                      <p:cBhvr>
                                        <p:cTn id="22" dur="500"/>
                                        <p:tgtEl>
                                          <p:spTgt spid="450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Effect transition="in" filter="wipe(up)">
                                      <p:cBhvr>
                                        <p:cTn id="27" dur="500"/>
                                        <p:tgtEl>
                                          <p:spTgt spid="450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5059">
                                            <p:txEl>
                                              <p:pRg st="5" end="5"/>
                                            </p:txEl>
                                          </p:spTgt>
                                        </p:tgtEl>
                                        <p:attrNameLst>
                                          <p:attrName>style.visibility</p:attrName>
                                        </p:attrNameLst>
                                      </p:cBhvr>
                                      <p:to>
                                        <p:strVal val="visible"/>
                                      </p:to>
                                    </p:set>
                                    <p:animEffect transition="in" filter="wipe(up)">
                                      <p:cBhvr>
                                        <p:cTn id="32" dur="500"/>
                                        <p:tgtEl>
                                          <p:spTgt spid="450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5059">
                                            <p:txEl>
                                              <p:pRg st="6" end="6"/>
                                            </p:txEl>
                                          </p:spTgt>
                                        </p:tgtEl>
                                        <p:attrNameLst>
                                          <p:attrName>style.visibility</p:attrName>
                                        </p:attrNameLst>
                                      </p:cBhvr>
                                      <p:to>
                                        <p:strVal val="visible"/>
                                      </p:to>
                                    </p:set>
                                    <p:animEffect transition="in" filter="wipe(up)">
                                      <p:cBhvr>
                                        <p:cTn id="37" dur="500"/>
                                        <p:tgtEl>
                                          <p:spTgt spid="450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5059">
                                            <p:txEl>
                                              <p:pRg st="7" end="7"/>
                                            </p:txEl>
                                          </p:spTgt>
                                        </p:tgtEl>
                                        <p:attrNameLst>
                                          <p:attrName>style.visibility</p:attrName>
                                        </p:attrNameLst>
                                      </p:cBhvr>
                                      <p:to>
                                        <p:strVal val="visible"/>
                                      </p:to>
                                    </p:set>
                                    <p:animEffect transition="in" filter="wipe(up)">
                                      <p:cBhvr>
                                        <p:cTn id="42" dur="500"/>
                                        <p:tgtEl>
                                          <p:spTgt spid="450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5059">
                                            <p:txEl>
                                              <p:pRg st="8" end="8"/>
                                            </p:txEl>
                                          </p:spTgt>
                                        </p:tgtEl>
                                        <p:attrNameLst>
                                          <p:attrName>style.visibility</p:attrName>
                                        </p:attrNameLst>
                                      </p:cBhvr>
                                      <p:to>
                                        <p:strVal val="visible"/>
                                      </p:to>
                                    </p:set>
                                    <p:animEffect transition="in" filter="wipe(up)">
                                      <p:cBhvr>
                                        <p:cTn id="47" dur="500"/>
                                        <p:tgtEl>
                                          <p:spTgt spid="450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5059">
                                            <p:txEl>
                                              <p:pRg st="9" end="9"/>
                                            </p:txEl>
                                          </p:spTgt>
                                        </p:tgtEl>
                                        <p:attrNameLst>
                                          <p:attrName>style.visibility</p:attrName>
                                        </p:attrNameLst>
                                      </p:cBhvr>
                                      <p:to>
                                        <p:strVal val="visible"/>
                                      </p:to>
                                    </p:set>
                                    <p:animEffect transition="in" filter="wipe(up)">
                                      <p:cBhvr>
                                        <p:cTn id="52" dur="500"/>
                                        <p:tgtEl>
                                          <p:spTgt spid="450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bldLvl="2" autoUpdateAnimBg="0"/>
    </p:bldLst>
  </p:timing>
</p:sld>
</file>

<file path=ppt/theme/theme1.xml><?xml version="1.0" encoding="utf-8"?>
<a:theme xmlns:a="http://schemas.openxmlformats.org/drawingml/2006/main" name="Factory">
  <a:themeElements>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fontScheme name="Facto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clrMap bg1="dk2" tx1="lt1" bg2="dk1" tx2="lt2" accent1="accent1" accent2="accent2" accent3="accent3" accent4="accent4" accent5="accent5" accent6="accent6" hlink="hlink" folHlink="folHlink"/>
    </a:extraClrScheme>
    <a:extraClrScheme>
      <a:clrScheme name="Factory 2">
        <a:dk1>
          <a:srgbClr val="000000"/>
        </a:dk1>
        <a:lt1>
          <a:srgbClr val="FFFFCC"/>
        </a:lt1>
        <a:dk2>
          <a:srgbClr val="993300"/>
        </a:dk2>
        <a:lt2>
          <a:srgbClr val="EDE1AF"/>
        </a:lt2>
        <a:accent1>
          <a:srgbClr val="CAC0E2"/>
        </a:accent1>
        <a:accent2>
          <a:srgbClr val="DFC977"/>
        </a:accent2>
        <a:accent3>
          <a:srgbClr val="FFFFE2"/>
        </a:accent3>
        <a:accent4>
          <a:srgbClr val="000000"/>
        </a:accent4>
        <a:accent5>
          <a:srgbClr val="E1DCEE"/>
        </a:accent5>
        <a:accent6>
          <a:srgbClr val="CAB66B"/>
        </a:accent6>
        <a:hlink>
          <a:srgbClr val="660033"/>
        </a:hlink>
        <a:folHlink>
          <a:srgbClr val="993366"/>
        </a:folHlink>
      </a:clrScheme>
      <a:clrMap bg1="lt1" tx1="dk1" bg2="lt2" tx2="dk2" accent1="accent1" accent2="accent2" accent3="accent3" accent4="accent4" accent5="accent5" accent6="accent6" hlink="hlink" folHlink="folHlink"/>
    </a:extraClrScheme>
    <a:extraClrScheme>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Factory 4">
        <a:dk1>
          <a:srgbClr val="481800"/>
        </a:dk1>
        <a:lt1>
          <a:srgbClr val="EAEAEA"/>
        </a:lt1>
        <a:dk2>
          <a:srgbClr val="762700"/>
        </a:dk2>
        <a:lt2>
          <a:srgbClr val="EBD189"/>
        </a:lt2>
        <a:accent1>
          <a:srgbClr val="FCAB40"/>
        </a:accent1>
        <a:accent2>
          <a:srgbClr val="AD717F"/>
        </a:accent2>
        <a:accent3>
          <a:srgbClr val="BDACAA"/>
        </a:accent3>
        <a:accent4>
          <a:srgbClr val="C8C8C8"/>
        </a:accent4>
        <a:accent5>
          <a:srgbClr val="FDD2AF"/>
        </a:accent5>
        <a:accent6>
          <a:srgbClr val="9C6672"/>
        </a:accent6>
        <a:hlink>
          <a:srgbClr val="FFFF99"/>
        </a:hlink>
        <a:folHlink>
          <a:srgbClr val="CC9900"/>
        </a:folHlink>
      </a:clrScheme>
      <a:clrMap bg1="dk2" tx1="lt1" bg2="dk1" tx2="lt2" accent1="accent1" accent2="accent2" accent3="accent3" accent4="accent4" accent5="accent5" accent6="accent6" hlink="hlink" folHlink="folHlink"/>
    </a:extraClrScheme>
    <a:extraClrScheme>
      <a:clrScheme name="Factory 5">
        <a:dk1>
          <a:srgbClr val="330066"/>
        </a:dk1>
        <a:lt1>
          <a:srgbClr val="EAEAEA"/>
        </a:lt1>
        <a:dk2>
          <a:srgbClr val="4E009C"/>
        </a:dk2>
        <a:lt2>
          <a:srgbClr val="EBD189"/>
        </a:lt2>
        <a:accent1>
          <a:srgbClr val="FCAB40"/>
        </a:accent1>
        <a:accent2>
          <a:srgbClr val="8871BB"/>
        </a:accent2>
        <a:accent3>
          <a:srgbClr val="B2AACB"/>
        </a:accent3>
        <a:accent4>
          <a:srgbClr val="C8C8C8"/>
        </a:accent4>
        <a:accent5>
          <a:srgbClr val="FDD2AF"/>
        </a:accent5>
        <a:accent6>
          <a:srgbClr val="7B66A9"/>
        </a:accent6>
        <a:hlink>
          <a:srgbClr val="99CC00"/>
        </a:hlink>
        <a:folHlink>
          <a:srgbClr val="808000"/>
        </a:folHlink>
      </a:clrScheme>
      <a:clrMap bg1="dk2" tx1="lt1" bg2="dk1" tx2="lt2" accent1="accent1" accent2="accent2" accent3="accent3" accent4="accent4" accent5="accent5" accent6="accent6" hlink="hlink" folHlink="folHlink"/>
    </a:extraClrScheme>
    <a:extraClrScheme>
      <a:clrScheme name="Factory 6">
        <a:dk1>
          <a:srgbClr val="454425"/>
        </a:dk1>
        <a:lt1>
          <a:srgbClr val="EAEAEA"/>
        </a:lt1>
        <a:dk2>
          <a:srgbClr val="4D6A2A"/>
        </a:dk2>
        <a:lt2>
          <a:srgbClr val="EBD189"/>
        </a:lt2>
        <a:accent1>
          <a:srgbClr val="FCAB40"/>
        </a:accent1>
        <a:accent2>
          <a:srgbClr val="A59E79"/>
        </a:accent2>
        <a:accent3>
          <a:srgbClr val="B2B9AC"/>
        </a:accent3>
        <a:accent4>
          <a:srgbClr val="C8C8C8"/>
        </a:accent4>
        <a:accent5>
          <a:srgbClr val="FDD2AF"/>
        </a:accent5>
        <a:accent6>
          <a:srgbClr val="958F6D"/>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Factory 7">
        <a:dk1>
          <a:srgbClr val="3C2924"/>
        </a:dk1>
        <a:lt1>
          <a:srgbClr val="EAEAEA"/>
        </a:lt1>
        <a:dk2>
          <a:srgbClr val="0D0A46"/>
        </a:dk2>
        <a:lt2>
          <a:srgbClr val="EBD189"/>
        </a:lt2>
        <a:accent1>
          <a:srgbClr val="FCAB40"/>
        </a:accent1>
        <a:accent2>
          <a:srgbClr val="633D4E"/>
        </a:accent2>
        <a:accent3>
          <a:srgbClr val="AAAAB0"/>
        </a:accent3>
        <a:accent4>
          <a:srgbClr val="C8C8C8"/>
        </a:accent4>
        <a:accent5>
          <a:srgbClr val="FDD2AF"/>
        </a:accent5>
        <a:accent6>
          <a:srgbClr val="593646"/>
        </a:accent6>
        <a:hlink>
          <a:srgbClr val="FFCC66"/>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igh Voltage">
  <a:themeElements>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fontScheme name="High Voltage">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High Voltage 1">
        <a:dk1>
          <a:srgbClr val="001932"/>
        </a:dk1>
        <a:lt1>
          <a:srgbClr val="FFFFFF"/>
        </a:lt1>
        <a:dk2>
          <a:srgbClr val="2181B7"/>
        </a:dk2>
        <a:lt2>
          <a:srgbClr val="CCFFFF"/>
        </a:lt2>
        <a:accent1>
          <a:srgbClr val="99FFCC"/>
        </a:accent1>
        <a:accent2>
          <a:srgbClr val="01B0FF"/>
        </a:accent2>
        <a:accent3>
          <a:srgbClr val="ABC1D8"/>
        </a:accent3>
        <a:accent4>
          <a:srgbClr val="DADADA"/>
        </a:accent4>
        <a:accent5>
          <a:srgbClr val="CAFFE2"/>
        </a:accent5>
        <a:accent6>
          <a:srgbClr val="019FE7"/>
        </a:accent6>
        <a:hlink>
          <a:srgbClr val="6666FF"/>
        </a:hlink>
        <a:folHlink>
          <a:srgbClr val="1C6D9A"/>
        </a:folHlink>
      </a:clrScheme>
      <a:clrMap bg1="dk2" tx1="lt1" bg2="dk1" tx2="lt2" accent1="accent1" accent2="accent2" accent3="accent3" accent4="accent4" accent5="accent5" accent6="accent6" hlink="hlink" folHlink="folHlink"/>
    </a:extraClrScheme>
    <a:extraClrScheme>
      <a:clrScheme name="High Voltage 2">
        <a:dk1>
          <a:srgbClr val="000000"/>
        </a:dk1>
        <a:lt1>
          <a:srgbClr val="FFFFFF"/>
        </a:lt1>
        <a:dk2>
          <a:srgbClr val="000066"/>
        </a:dk2>
        <a:lt2>
          <a:srgbClr val="969696"/>
        </a:lt2>
        <a:accent1>
          <a:srgbClr val="666699"/>
        </a:accent1>
        <a:accent2>
          <a:srgbClr val="CCCCFF"/>
        </a:accent2>
        <a:accent3>
          <a:srgbClr val="FFFFFF"/>
        </a:accent3>
        <a:accent4>
          <a:srgbClr val="000000"/>
        </a:accent4>
        <a:accent5>
          <a:srgbClr val="B8B8CA"/>
        </a:accent5>
        <a:accent6>
          <a:srgbClr val="B9B9E7"/>
        </a:accent6>
        <a:hlink>
          <a:srgbClr val="CC00CC"/>
        </a:hlink>
        <a:folHlink>
          <a:srgbClr val="EAEAEA"/>
        </a:folHlink>
      </a:clrScheme>
      <a:clrMap bg1="lt1" tx1="dk1" bg2="lt2" tx2="dk2" accent1="accent1" accent2="accent2" accent3="accent3" accent4="accent4" accent5="accent5" accent6="accent6" hlink="hlink" folHlink="folHlink"/>
    </a:extraClrScheme>
    <a:extraClrScheme>
      <a:clrScheme name="High Voltag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igh Voltage 4">
        <a:dk1>
          <a:srgbClr val="000000"/>
        </a:dk1>
        <a:lt1>
          <a:srgbClr val="FFFFCC"/>
        </a:lt1>
        <a:dk2>
          <a:srgbClr val="FF6600"/>
        </a:dk2>
        <a:lt2>
          <a:srgbClr val="333300"/>
        </a:lt2>
        <a:accent1>
          <a:srgbClr val="800000"/>
        </a:accent1>
        <a:accent2>
          <a:srgbClr val="CC6600"/>
        </a:accent2>
        <a:accent3>
          <a:srgbClr val="FFFFE2"/>
        </a:accent3>
        <a:accent4>
          <a:srgbClr val="000000"/>
        </a:accent4>
        <a:accent5>
          <a:srgbClr val="C0AAAA"/>
        </a:accent5>
        <a:accent6>
          <a:srgbClr val="B95C00"/>
        </a:accent6>
        <a:hlink>
          <a:srgbClr val="808000"/>
        </a:hlink>
        <a:folHlink>
          <a:srgbClr val="FFCC66"/>
        </a:folHlink>
      </a:clrScheme>
      <a:clrMap bg1="lt1" tx1="dk1" bg2="lt2" tx2="dk2" accent1="accent1" accent2="accent2" accent3="accent3" accent4="accent4" accent5="accent5" accent6="accent6" hlink="hlink" folHlink="folHlink"/>
    </a:extraClrScheme>
    <a:extraClrScheme>
      <a:clrScheme name="High Voltage 5">
        <a:dk1>
          <a:srgbClr val="1C3956"/>
        </a:dk1>
        <a:lt1>
          <a:srgbClr val="FFFFFF"/>
        </a:lt1>
        <a:dk2>
          <a:srgbClr val="003366"/>
        </a:dk2>
        <a:lt2>
          <a:srgbClr val="DDDDDD"/>
        </a:lt2>
        <a:accent1>
          <a:srgbClr val="3D7CBB"/>
        </a:accent1>
        <a:accent2>
          <a:srgbClr val="00152A"/>
        </a:accent2>
        <a:accent3>
          <a:srgbClr val="AAADB8"/>
        </a:accent3>
        <a:accent4>
          <a:srgbClr val="DADADA"/>
        </a:accent4>
        <a:accent5>
          <a:srgbClr val="AFBFDA"/>
        </a:accent5>
        <a:accent6>
          <a:srgbClr val="001225"/>
        </a:accent6>
        <a:hlink>
          <a:srgbClr val="33CCCC"/>
        </a:hlink>
        <a:folHlink>
          <a:srgbClr val="96B9DC"/>
        </a:folHlink>
      </a:clrScheme>
      <a:clrMap bg1="dk2" tx1="lt1" bg2="dk1" tx2="lt2" accent1="accent1" accent2="accent2" accent3="accent3" accent4="accent4" accent5="accent5" accent6="accent6" hlink="hlink" folHlink="folHlink"/>
    </a:extraClrScheme>
    <a:extraClrScheme>
      <a:clrScheme name="High Voltage 6">
        <a:dk1>
          <a:srgbClr val="000000"/>
        </a:dk1>
        <a:lt1>
          <a:srgbClr val="FFFFFF"/>
        </a:lt1>
        <a:dk2>
          <a:srgbClr val="440044"/>
        </a:dk2>
        <a:lt2>
          <a:srgbClr val="491D49"/>
        </a:lt2>
        <a:accent1>
          <a:srgbClr val="9D9DBD"/>
        </a:accent1>
        <a:accent2>
          <a:srgbClr val="14213C"/>
        </a:accent2>
        <a:accent3>
          <a:srgbClr val="FFFFFF"/>
        </a:accent3>
        <a:accent4>
          <a:srgbClr val="000000"/>
        </a:accent4>
        <a:accent5>
          <a:srgbClr val="CCCCDB"/>
        </a:accent5>
        <a:accent6>
          <a:srgbClr val="111D35"/>
        </a:accent6>
        <a:hlink>
          <a:srgbClr val="666699"/>
        </a:hlink>
        <a:folHlink>
          <a:srgbClr val="DBDBF1"/>
        </a:folHlink>
      </a:clrScheme>
      <a:clrMap bg1="lt1" tx1="dk1" bg2="lt2" tx2="dk2" accent1="accent1" accent2="accent2" accent3="accent3" accent4="accent4" accent5="accent5" accent6="accent6" hlink="hlink" folHlink="folHlink"/>
    </a:extraClrScheme>
    <a:extraClrScheme>
      <a:clrScheme name="High Voltage 7">
        <a:dk1>
          <a:srgbClr val="000000"/>
        </a:dk1>
        <a:lt1>
          <a:srgbClr val="FFFFFF"/>
        </a:lt1>
        <a:dk2>
          <a:srgbClr val="000000"/>
        </a:dk2>
        <a:lt2>
          <a:srgbClr val="001A00"/>
        </a:lt2>
        <a:accent1>
          <a:srgbClr val="339966"/>
        </a:accent1>
        <a:accent2>
          <a:srgbClr val="003300"/>
        </a:accent2>
        <a:accent3>
          <a:srgbClr val="FFFFFF"/>
        </a:accent3>
        <a:accent4>
          <a:srgbClr val="000000"/>
        </a:accent4>
        <a:accent5>
          <a:srgbClr val="ADCAB8"/>
        </a:accent5>
        <a:accent6>
          <a:srgbClr val="002D00"/>
        </a:accent6>
        <a:hlink>
          <a:srgbClr val="FF9933"/>
        </a:hlink>
        <a:folHlink>
          <a:srgbClr val="AFE9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10.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11.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12.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13.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14.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15.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16.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17.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18.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19.xml><?xml version="1.0" encoding="utf-8"?>
<a:themeOverride xmlns:a="http://schemas.openxmlformats.org/drawingml/2006/main">
  <a:clrScheme name="Factory 1">
    <a:dk1>
      <a:srgbClr val="000054"/>
    </a:dk1>
    <a:lt1>
      <a:srgbClr val="EAEAEA"/>
    </a:lt1>
    <a:dk2>
      <a:srgbClr val="00007A"/>
    </a:dk2>
    <a:lt2>
      <a:srgbClr val="EBD189"/>
    </a:lt2>
    <a:accent1>
      <a:srgbClr val="FCAB40"/>
    </a:accent1>
    <a:accent2>
      <a:srgbClr val="555BAD"/>
    </a:accent2>
    <a:accent3>
      <a:srgbClr val="AAAABE"/>
    </a:accent3>
    <a:accent4>
      <a:srgbClr val="C8C8C8"/>
    </a:accent4>
    <a:accent5>
      <a:srgbClr val="FDD2AF"/>
    </a:accent5>
    <a:accent6>
      <a:srgbClr val="4C529C"/>
    </a:accent6>
    <a:hlink>
      <a:srgbClr val="B97C01"/>
    </a:hlink>
    <a:folHlink>
      <a:srgbClr val="CCFF33"/>
    </a:folHlink>
  </a:clrScheme>
</a:themeOverride>
</file>

<file path=ppt/theme/themeOverride2.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3.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4.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5.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6.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7.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8.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ppt/theme/themeOverride9.xml><?xml version="1.0" encoding="utf-8"?>
<a:themeOverride xmlns:a="http://schemas.openxmlformats.org/drawingml/2006/main">
  <a:clrScheme name="Factory 3">
    <a:dk1>
      <a:srgbClr val="000000"/>
    </a:dk1>
    <a:lt1>
      <a:srgbClr val="FFFFFF"/>
    </a:lt1>
    <a:dk2>
      <a:srgbClr val="000000"/>
    </a:dk2>
    <a:lt2>
      <a:srgbClr val="EAEAEA"/>
    </a:lt2>
    <a:accent1>
      <a:srgbClr val="DDDDDD"/>
    </a:accent1>
    <a:accent2>
      <a:srgbClr val="B2B2B2"/>
    </a:accent2>
    <a:accent3>
      <a:srgbClr val="FFFFFF"/>
    </a:accent3>
    <a:accent4>
      <a:srgbClr val="000000"/>
    </a:accent4>
    <a:accent5>
      <a:srgbClr val="EBEBEB"/>
    </a:accent5>
    <a:accent6>
      <a:srgbClr val="A1A1A1"/>
    </a:accent6>
    <a:hlink>
      <a:srgbClr val="4D4D4D"/>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2138</TotalTime>
  <Words>1829</Words>
  <Application>Microsoft Macintosh PowerPoint</Application>
  <PresentationFormat>On-screen Show (4:3)</PresentationFormat>
  <Paragraphs>225</Paragraphs>
  <Slides>32</Slides>
  <Notes>1</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Factory</vt:lpstr>
      <vt:lpstr>2_Blank Presentation</vt:lpstr>
      <vt:lpstr>High Voltage</vt:lpstr>
      <vt:lpstr> Mental Disorders</vt:lpstr>
      <vt:lpstr>Organic Disorders</vt:lpstr>
      <vt:lpstr>Functional Disorders</vt:lpstr>
      <vt:lpstr>Kinds of Mental Disorders</vt:lpstr>
      <vt:lpstr>Anxiety Disorders</vt:lpstr>
      <vt:lpstr>Phobias</vt:lpstr>
      <vt:lpstr>PowerPoint Presentation</vt:lpstr>
      <vt:lpstr>Can You Guess the Phobia??</vt:lpstr>
      <vt:lpstr>Phobia Answers</vt:lpstr>
      <vt:lpstr>Phobia Answers Continued</vt:lpstr>
      <vt:lpstr>Obsessive-Compulsive Disorders</vt:lpstr>
      <vt:lpstr>OCD Symptoms</vt:lpstr>
      <vt:lpstr>Panic Disorders</vt:lpstr>
      <vt:lpstr>Post-Traumatic Stress Disorder</vt:lpstr>
      <vt:lpstr>Affective Disorders</vt:lpstr>
      <vt:lpstr>Clinical Depression</vt:lpstr>
      <vt:lpstr>PowerPoint Presentation</vt:lpstr>
      <vt:lpstr>PowerPoint Presentation</vt:lpstr>
      <vt:lpstr>Manic-Depression Disorder or  Bi-Polar Disorder</vt:lpstr>
      <vt:lpstr>Seasonal Affective Disorder (S.A.D.)</vt:lpstr>
      <vt:lpstr>Personality Disorders</vt:lpstr>
      <vt:lpstr>Anti-Social Personality Disorder &amp; Conflict Disorders</vt:lpstr>
      <vt:lpstr>Schizophrenia</vt:lpstr>
      <vt:lpstr>Possible Different Schizophrenia Behaviors</vt:lpstr>
      <vt:lpstr>Dissociate Identity Disorder OR  Multiple Personality Disorder</vt:lpstr>
      <vt:lpstr>Other Mental Health Topics</vt:lpstr>
      <vt:lpstr>PowerPoint Presentation</vt:lpstr>
      <vt:lpstr>Other Mental Health Topics</vt:lpstr>
      <vt:lpstr>Other Mental Health Topics Cont..</vt:lpstr>
      <vt:lpstr>Autism</vt:lpstr>
      <vt:lpstr>Types of Mental Health Professionals</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Davis, Theodora</cp:lastModifiedBy>
  <cp:revision>33</cp:revision>
  <dcterms:created xsi:type="dcterms:W3CDTF">2007-08-20T16:08:53Z</dcterms:created>
  <dcterms:modified xsi:type="dcterms:W3CDTF">2014-01-23T20:15:20Z</dcterms:modified>
</cp:coreProperties>
</file>